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86" r:id="rId7"/>
    <p:sldId id="264" r:id="rId8"/>
    <p:sldId id="263" r:id="rId9"/>
    <p:sldId id="287" r:id="rId10"/>
    <p:sldId id="261" r:id="rId11"/>
    <p:sldId id="262" r:id="rId12"/>
    <p:sldId id="288" r:id="rId13"/>
    <p:sldId id="275" r:id="rId14"/>
    <p:sldId id="273" r:id="rId15"/>
    <p:sldId id="265" r:id="rId16"/>
    <p:sldId id="274" r:id="rId17"/>
    <p:sldId id="276" r:id="rId18"/>
    <p:sldId id="267" r:id="rId19"/>
    <p:sldId id="268" r:id="rId20"/>
    <p:sldId id="277" r:id="rId21"/>
    <p:sldId id="269" r:id="rId22"/>
    <p:sldId id="270" r:id="rId23"/>
    <p:sldId id="272" r:id="rId24"/>
    <p:sldId id="266" r:id="rId25"/>
    <p:sldId id="278" r:id="rId26"/>
    <p:sldId id="279" r:id="rId27"/>
    <p:sldId id="280" r:id="rId28"/>
    <p:sldId id="282" r:id="rId29"/>
    <p:sldId id="283" r:id="rId30"/>
    <p:sldId id="285" r:id="rId31"/>
    <p:sldId id="28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5.xml"/><Relationship Id="rId1" Type="http://schemas.openxmlformats.org/officeDocument/2006/relationships/slide" Target="../slides/slide14.xml"/><Relationship Id="rId6" Type="http://schemas.openxmlformats.org/officeDocument/2006/relationships/slide" Target="../slides/slide26.xml"/><Relationship Id="rId5" Type="http://schemas.openxmlformats.org/officeDocument/2006/relationships/slide" Target="../slides/slide25.xml"/><Relationship Id="rId4" Type="http://schemas.openxmlformats.org/officeDocument/2006/relationships/slide" Target="../slides/slide2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D376EC-A827-4DE4-89DA-44F23F2508C4}" type="doc">
      <dgm:prSet loTypeId="urn:microsoft.com/office/officeart/2005/8/layout/radial1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CACED2B-38C2-4F83-A462-64864CFBD35C}">
      <dgm:prSet phldrT="[Текст]" custT="1"/>
      <dgm:spPr/>
      <dgm:t>
        <a:bodyPr/>
        <a:lstStyle/>
        <a:p>
          <a:r>
            <a:rPr lang="ru-RU" sz="1600" b="1" dirty="0" smtClean="0"/>
            <a:t>Секреты титулованной собаки</a:t>
          </a:r>
          <a:endParaRPr lang="ru-RU" sz="1600" b="1" dirty="0"/>
        </a:p>
      </dgm:t>
    </dgm:pt>
    <dgm:pt modelId="{8B42A784-43CF-4ECF-9ACE-205EB2452A0D}" type="parTrans" cxnId="{78EF72DA-CB8C-420F-B8AD-4264E690D457}">
      <dgm:prSet/>
      <dgm:spPr/>
      <dgm:t>
        <a:bodyPr/>
        <a:lstStyle/>
        <a:p>
          <a:endParaRPr lang="ru-RU" sz="2800"/>
        </a:p>
      </dgm:t>
    </dgm:pt>
    <dgm:pt modelId="{E79989BC-3C22-4742-A5CC-0BEFE4E4D8F8}" type="sibTrans" cxnId="{78EF72DA-CB8C-420F-B8AD-4264E690D457}">
      <dgm:prSet/>
      <dgm:spPr/>
      <dgm:t>
        <a:bodyPr/>
        <a:lstStyle/>
        <a:p>
          <a:endParaRPr lang="ru-RU" sz="2800"/>
        </a:p>
      </dgm:t>
    </dgm:pt>
    <dgm:pt modelId="{D24F63F3-217C-45A3-B458-FE3E40F6B64A}">
      <dgm:prSet phldrT="[Текст]" custT="1"/>
      <dgm:spPr/>
      <dgm:t>
        <a:bodyPr/>
        <a:lstStyle/>
        <a:p>
          <a:r>
            <a:rPr lang="ru-RU" sz="1800" b="1" dirty="0" smtClean="0">
              <a:hlinkClick xmlns:r="http://schemas.openxmlformats.org/officeDocument/2006/relationships" r:id="rId1" action="ppaction://hlinksldjump"/>
            </a:rPr>
            <a:t>Стандарты породы</a:t>
          </a:r>
          <a:endParaRPr lang="ru-RU" sz="1800" b="1" dirty="0"/>
        </a:p>
      </dgm:t>
    </dgm:pt>
    <dgm:pt modelId="{9D81437B-5AC4-4879-BD2F-12037C978341}" type="parTrans" cxnId="{F9289248-6E9E-4CF4-8B45-3C71F175E16D}">
      <dgm:prSet custT="1"/>
      <dgm:spPr/>
      <dgm:t>
        <a:bodyPr/>
        <a:lstStyle/>
        <a:p>
          <a:endParaRPr lang="ru-RU" sz="800"/>
        </a:p>
      </dgm:t>
    </dgm:pt>
    <dgm:pt modelId="{94233FB3-1C29-44AA-925E-538633FE73BB}" type="sibTrans" cxnId="{F9289248-6E9E-4CF4-8B45-3C71F175E16D}">
      <dgm:prSet/>
      <dgm:spPr/>
      <dgm:t>
        <a:bodyPr/>
        <a:lstStyle/>
        <a:p>
          <a:endParaRPr lang="ru-RU" sz="2800"/>
        </a:p>
      </dgm:t>
    </dgm:pt>
    <dgm:pt modelId="{4DFB553E-AF46-4DB4-85FC-24479B759B1B}">
      <dgm:prSet phldrT="[Текст]" custT="1"/>
      <dgm:spPr/>
      <dgm:t>
        <a:bodyPr/>
        <a:lstStyle/>
        <a:p>
          <a:r>
            <a:rPr lang="ru-RU" sz="1800" b="1" dirty="0" smtClean="0">
              <a:hlinkClick xmlns:r="http://schemas.openxmlformats.org/officeDocument/2006/relationships" r:id="rId2" action="ppaction://hlinksldjump"/>
            </a:rPr>
            <a:t>Уход за внешним видом</a:t>
          </a:r>
          <a:endParaRPr lang="ru-RU" sz="1800" b="1" dirty="0"/>
        </a:p>
      </dgm:t>
    </dgm:pt>
    <dgm:pt modelId="{E33C17EC-8D9B-43A2-8C49-A79276780816}" type="parTrans" cxnId="{CACB087F-DAEC-4F8B-91E7-AE7612BD671A}">
      <dgm:prSet custT="1"/>
      <dgm:spPr/>
      <dgm:t>
        <a:bodyPr/>
        <a:lstStyle/>
        <a:p>
          <a:endParaRPr lang="ru-RU" sz="800"/>
        </a:p>
      </dgm:t>
    </dgm:pt>
    <dgm:pt modelId="{FA393A88-D6CE-48BA-BC26-D7AC67CEF321}" type="sibTrans" cxnId="{CACB087F-DAEC-4F8B-91E7-AE7612BD671A}">
      <dgm:prSet/>
      <dgm:spPr/>
      <dgm:t>
        <a:bodyPr/>
        <a:lstStyle/>
        <a:p>
          <a:endParaRPr lang="ru-RU" sz="2800"/>
        </a:p>
      </dgm:t>
    </dgm:pt>
    <dgm:pt modelId="{A61F0396-B4A4-4AC8-B9DD-76C1B4AFF3A9}">
      <dgm:prSet phldrT="[Текст]" custT="1"/>
      <dgm:spPr/>
      <dgm:t>
        <a:bodyPr/>
        <a:lstStyle/>
        <a:p>
          <a:r>
            <a:rPr lang="ru-RU" sz="1800" b="1" dirty="0" smtClean="0">
              <a:hlinkClick xmlns:r="http://schemas.openxmlformats.org/officeDocument/2006/relationships" r:id="rId3" action="ppaction://hlinksldjump"/>
            </a:rPr>
            <a:t>Режим питания</a:t>
          </a:r>
          <a:endParaRPr lang="ru-RU" sz="1800" b="1" dirty="0"/>
        </a:p>
      </dgm:t>
    </dgm:pt>
    <dgm:pt modelId="{4706B36A-8A28-48B4-8556-6956BB2FCBEA}" type="parTrans" cxnId="{27C5246C-37C7-4737-B970-7BC4639198BB}">
      <dgm:prSet custT="1"/>
      <dgm:spPr/>
      <dgm:t>
        <a:bodyPr/>
        <a:lstStyle/>
        <a:p>
          <a:endParaRPr lang="ru-RU" sz="800"/>
        </a:p>
      </dgm:t>
    </dgm:pt>
    <dgm:pt modelId="{B5809C8F-6823-4846-AC9B-804437511018}" type="sibTrans" cxnId="{27C5246C-37C7-4737-B970-7BC4639198BB}">
      <dgm:prSet/>
      <dgm:spPr/>
      <dgm:t>
        <a:bodyPr/>
        <a:lstStyle/>
        <a:p>
          <a:endParaRPr lang="ru-RU" sz="2800"/>
        </a:p>
      </dgm:t>
    </dgm:pt>
    <dgm:pt modelId="{AF8D6AC5-A41C-4CD3-B832-5EF53444F458}">
      <dgm:prSet phldrT="[Текст]" custT="1"/>
      <dgm:spPr/>
      <dgm:t>
        <a:bodyPr/>
        <a:lstStyle/>
        <a:p>
          <a:r>
            <a:rPr lang="ru-RU" sz="1800" b="1" dirty="0" smtClean="0">
              <a:hlinkClick xmlns:r="http://schemas.openxmlformats.org/officeDocument/2006/relationships" r:id="rId4" action="ppaction://hlinksldjump"/>
            </a:rPr>
            <a:t>Содержание</a:t>
          </a:r>
          <a:endParaRPr lang="ru-RU" sz="1800" b="1" dirty="0"/>
        </a:p>
      </dgm:t>
    </dgm:pt>
    <dgm:pt modelId="{245194C5-7156-4C80-A119-BA771831659B}" type="parTrans" cxnId="{4570D492-3C4E-4607-BAF7-AA38F98FAD23}">
      <dgm:prSet custT="1"/>
      <dgm:spPr/>
      <dgm:t>
        <a:bodyPr/>
        <a:lstStyle/>
        <a:p>
          <a:endParaRPr lang="ru-RU" sz="800"/>
        </a:p>
      </dgm:t>
    </dgm:pt>
    <dgm:pt modelId="{471EF7B1-1A85-48EC-B6C8-BE5F668CF80F}" type="sibTrans" cxnId="{4570D492-3C4E-4607-BAF7-AA38F98FAD23}">
      <dgm:prSet/>
      <dgm:spPr/>
      <dgm:t>
        <a:bodyPr/>
        <a:lstStyle/>
        <a:p>
          <a:endParaRPr lang="ru-RU" sz="2800"/>
        </a:p>
      </dgm:t>
    </dgm:pt>
    <dgm:pt modelId="{CEA11C14-717E-4C2C-9BC6-7DB6788B99F2}">
      <dgm:prSet custT="1"/>
      <dgm:spPr/>
      <dgm:t>
        <a:bodyPr/>
        <a:lstStyle/>
        <a:p>
          <a:r>
            <a:rPr lang="ru-RU" sz="1800" b="1" dirty="0" smtClean="0">
              <a:hlinkClick xmlns:r="http://schemas.openxmlformats.org/officeDocument/2006/relationships" r:id="rId5" action="ppaction://hlinksldjump"/>
            </a:rPr>
            <a:t>Посещение ветеринара</a:t>
          </a:r>
          <a:endParaRPr lang="ru-RU" sz="1800" b="1" dirty="0"/>
        </a:p>
      </dgm:t>
    </dgm:pt>
    <dgm:pt modelId="{1273262E-00A1-4209-A96E-475760ABB1F7}" type="parTrans" cxnId="{1D7E8DD4-0B9B-43E2-B807-83A19E0DE2F1}">
      <dgm:prSet custT="1"/>
      <dgm:spPr/>
      <dgm:t>
        <a:bodyPr/>
        <a:lstStyle/>
        <a:p>
          <a:endParaRPr lang="ru-RU" sz="800"/>
        </a:p>
      </dgm:t>
    </dgm:pt>
    <dgm:pt modelId="{571DD616-0025-4EBC-9C18-4D2A35D035B3}" type="sibTrans" cxnId="{1D7E8DD4-0B9B-43E2-B807-83A19E0DE2F1}">
      <dgm:prSet/>
      <dgm:spPr/>
      <dgm:t>
        <a:bodyPr/>
        <a:lstStyle/>
        <a:p>
          <a:endParaRPr lang="ru-RU" sz="2800"/>
        </a:p>
      </dgm:t>
    </dgm:pt>
    <dgm:pt modelId="{575FF973-B88C-45A8-909E-E104B0FBCD61}">
      <dgm:prSet custT="1"/>
      <dgm:spPr/>
      <dgm:t>
        <a:bodyPr/>
        <a:lstStyle/>
        <a:p>
          <a:r>
            <a:rPr lang="ru-RU" sz="1800" b="1" dirty="0" smtClean="0">
              <a:hlinkClick xmlns:r="http://schemas.openxmlformats.org/officeDocument/2006/relationships" r:id="rId6" action="ppaction://hlinksldjump"/>
            </a:rPr>
            <a:t>Подготовка к выставке</a:t>
          </a:r>
          <a:endParaRPr lang="ru-RU" sz="1800" b="1" dirty="0"/>
        </a:p>
      </dgm:t>
    </dgm:pt>
    <dgm:pt modelId="{9BEBFD8E-323A-4F4A-88EE-59C80BBC4CE3}" type="parTrans" cxnId="{E3FFA1C6-54CD-4F6A-BAA1-8B7BDD17C3B2}">
      <dgm:prSet custT="1"/>
      <dgm:spPr/>
      <dgm:t>
        <a:bodyPr/>
        <a:lstStyle/>
        <a:p>
          <a:endParaRPr lang="ru-RU" sz="800"/>
        </a:p>
      </dgm:t>
    </dgm:pt>
    <dgm:pt modelId="{53741C88-9D71-4E96-91E2-5C7790CCA3A6}" type="sibTrans" cxnId="{E3FFA1C6-54CD-4F6A-BAA1-8B7BDD17C3B2}">
      <dgm:prSet/>
      <dgm:spPr/>
      <dgm:t>
        <a:bodyPr/>
        <a:lstStyle/>
        <a:p>
          <a:endParaRPr lang="ru-RU" sz="2800"/>
        </a:p>
      </dgm:t>
    </dgm:pt>
    <dgm:pt modelId="{291966B9-DB6F-4FD7-AD82-06569A6FE6B4}" type="pres">
      <dgm:prSet presAssocID="{62D376EC-A827-4DE4-89DA-44F23F2508C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43CCE7-35BC-4286-A732-EC37B88B2BCB}" type="pres">
      <dgm:prSet presAssocID="{2CACED2B-38C2-4F83-A462-64864CFBD35C}" presName="centerShape" presStyleLbl="node0" presStyleIdx="0" presStyleCnt="1" custScaleX="136162" custScaleY="130378"/>
      <dgm:spPr/>
      <dgm:t>
        <a:bodyPr/>
        <a:lstStyle/>
        <a:p>
          <a:endParaRPr lang="ru-RU"/>
        </a:p>
      </dgm:t>
    </dgm:pt>
    <dgm:pt modelId="{4CCB26DD-D076-4CAA-A3F8-B07C8EAB52C1}" type="pres">
      <dgm:prSet presAssocID="{9D81437B-5AC4-4879-BD2F-12037C978341}" presName="Name9" presStyleLbl="parChTrans1D2" presStyleIdx="0" presStyleCnt="6"/>
      <dgm:spPr/>
      <dgm:t>
        <a:bodyPr/>
        <a:lstStyle/>
        <a:p>
          <a:endParaRPr lang="ru-RU"/>
        </a:p>
      </dgm:t>
    </dgm:pt>
    <dgm:pt modelId="{909EEEC5-3B6B-489F-8B5C-5A3930BEA413}" type="pres">
      <dgm:prSet presAssocID="{9D81437B-5AC4-4879-BD2F-12037C978341}" presName="connTx" presStyleLbl="parChTrans1D2" presStyleIdx="0" presStyleCnt="6"/>
      <dgm:spPr/>
      <dgm:t>
        <a:bodyPr/>
        <a:lstStyle/>
        <a:p>
          <a:endParaRPr lang="ru-RU"/>
        </a:p>
      </dgm:t>
    </dgm:pt>
    <dgm:pt modelId="{D4A3575F-8D41-401D-A809-94F2DA0B1A58}" type="pres">
      <dgm:prSet presAssocID="{D24F63F3-217C-45A3-B458-FE3E40F6B64A}" presName="node" presStyleLbl="node1" presStyleIdx="0" presStyleCnt="6" custScaleX="125345" custScaleY="120891" custRadScaleRad="103025" custRadScaleInc="-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928D2-C443-4B3A-9BAA-7BE471EFCFCA}" type="pres">
      <dgm:prSet presAssocID="{E33C17EC-8D9B-43A2-8C49-A79276780816}" presName="Name9" presStyleLbl="parChTrans1D2" presStyleIdx="1" presStyleCnt="6"/>
      <dgm:spPr/>
      <dgm:t>
        <a:bodyPr/>
        <a:lstStyle/>
        <a:p>
          <a:endParaRPr lang="ru-RU"/>
        </a:p>
      </dgm:t>
    </dgm:pt>
    <dgm:pt modelId="{E7436A7C-F120-4ECB-A7C3-DDB632F81CD2}" type="pres">
      <dgm:prSet presAssocID="{E33C17EC-8D9B-43A2-8C49-A79276780816}" presName="connTx" presStyleLbl="parChTrans1D2" presStyleIdx="1" presStyleCnt="6"/>
      <dgm:spPr/>
      <dgm:t>
        <a:bodyPr/>
        <a:lstStyle/>
        <a:p>
          <a:endParaRPr lang="ru-RU"/>
        </a:p>
      </dgm:t>
    </dgm:pt>
    <dgm:pt modelId="{5781CDBE-E9DA-4A98-A098-11B9670C0173}" type="pres">
      <dgm:prSet presAssocID="{4DFB553E-AF46-4DB4-85FC-24479B759B1B}" presName="node" presStyleLbl="node1" presStyleIdx="1" presStyleCnt="6" custScaleX="128804" custScaleY="125944" custRadScaleRad="112318" custRadScaleInc="1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425031-E409-473B-BD30-3AA4E7A340AC}" type="pres">
      <dgm:prSet presAssocID="{4706B36A-8A28-48B4-8556-6956BB2FCBEA}" presName="Name9" presStyleLbl="parChTrans1D2" presStyleIdx="2" presStyleCnt="6"/>
      <dgm:spPr/>
      <dgm:t>
        <a:bodyPr/>
        <a:lstStyle/>
        <a:p>
          <a:endParaRPr lang="ru-RU"/>
        </a:p>
      </dgm:t>
    </dgm:pt>
    <dgm:pt modelId="{05D2143B-84F4-46DC-A008-4DCB8818C468}" type="pres">
      <dgm:prSet presAssocID="{4706B36A-8A28-48B4-8556-6956BB2FCBEA}" presName="connTx" presStyleLbl="parChTrans1D2" presStyleIdx="2" presStyleCnt="6"/>
      <dgm:spPr/>
      <dgm:t>
        <a:bodyPr/>
        <a:lstStyle/>
        <a:p>
          <a:endParaRPr lang="ru-RU"/>
        </a:p>
      </dgm:t>
    </dgm:pt>
    <dgm:pt modelId="{3F2E8AB7-91A1-4368-91E6-8056A20EB7DA}" type="pres">
      <dgm:prSet presAssocID="{A61F0396-B4A4-4AC8-B9DD-76C1B4AFF3A9}" presName="node" presStyleLbl="node1" presStyleIdx="2" presStyleCnt="6" custScaleX="128685" custScaleY="125106" custRadScaleRad="113092" custRadScaleInc="1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7BF4E4-F525-4763-AE7A-29611FC0E519}" type="pres">
      <dgm:prSet presAssocID="{245194C5-7156-4C80-A119-BA771831659B}" presName="Name9" presStyleLbl="parChTrans1D2" presStyleIdx="3" presStyleCnt="6"/>
      <dgm:spPr/>
      <dgm:t>
        <a:bodyPr/>
        <a:lstStyle/>
        <a:p>
          <a:endParaRPr lang="ru-RU"/>
        </a:p>
      </dgm:t>
    </dgm:pt>
    <dgm:pt modelId="{ACB2C45C-B19B-4B9D-8FBE-47FF57D49A95}" type="pres">
      <dgm:prSet presAssocID="{245194C5-7156-4C80-A119-BA771831659B}" presName="connTx" presStyleLbl="parChTrans1D2" presStyleIdx="3" presStyleCnt="6"/>
      <dgm:spPr/>
      <dgm:t>
        <a:bodyPr/>
        <a:lstStyle/>
        <a:p>
          <a:endParaRPr lang="ru-RU"/>
        </a:p>
      </dgm:t>
    </dgm:pt>
    <dgm:pt modelId="{90ADE0B1-1C18-4513-AF40-4C276C028820}" type="pres">
      <dgm:prSet presAssocID="{AF8D6AC5-A41C-4CD3-B832-5EF53444F458}" presName="node" presStyleLbl="node1" presStyleIdx="3" presStyleCnt="6" custScaleX="121662" custScaleY="109837" custRadScaleRad="100682" custRadScaleInc="-1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1CF05-09AB-4B54-99E8-15F3DB2A6E6C}" type="pres">
      <dgm:prSet presAssocID="{1273262E-00A1-4209-A96E-475760ABB1F7}" presName="Name9" presStyleLbl="parChTrans1D2" presStyleIdx="4" presStyleCnt="6"/>
      <dgm:spPr/>
      <dgm:t>
        <a:bodyPr/>
        <a:lstStyle/>
        <a:p>
          <a:endParaRPr lang="ru-RU"/>
        </a:p>
      </dgm:t>
    </dgm:pt>
    <dgm:pt modelId="{41B924AB-EE53-4CB1-BB06-791139C8E99C}" type="pres">
      <dgm:prSet presAssocID="{1273262E-00A1-4209-A96E-475760ABB1F7}" presName="connTx" presStyleLbl="parChTrans1D2" presStyleIdx="4" presStyleCnt="6"/>
      <dgm:spPr/>
      <dgm:t>
        <a:bodyPr/>
        <a:lstStyle/>
        <a:p>
          <a:endParaRPr lang="ru-RU"/>
        </a:p>
      </dgm:t>
    </dgm:pt>
    <dgm:pt modelId="{C6C677B0-F7DD-4292-91E6-3A276B4B0BA4}" type="pres">
      <dgm:prSet presAssocID="{CEA11C14-717E-4C2C-9BC6-7DB6788B99F2}" presName="node" presStyleLbl="node1" presStyleIdx="4" presStyleCnt="6" custScaleX="129109" custScaleY="121149" custRadScaleRad="113118" custRadScaleInc="9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6C2B9-06E9-412E-BFD4-4DCADAD3E8D2}" type="pres">
      <dgm:prSet presAssocID="{9BEBFD8E-323A-4F4A-88EE-59C80BBC4CE3}" presName="Name9" presStyleLbl="parChTrans1D2" presStyleIdx="5" presStyleCnt="6"/>
      <dgm:spPr/>
      <dgm:t>
        <a:bodyPr/>
        <a:lstStyle/>
        <a:p>
          <a:endParaRPr lang="ru-RU"/>
        </a:p>
      </dgm:t>
    </dgm:pt>
    <dgm:pt modelId="{16A5C0AC-7F87-438E-BDBE-A46C05EC3E02}" type="pres">
      <dgm:prSet presAssocID="{9BEBFD8E-323A-4F4A-88EE-59C80BBC4CE3}" presName="connTx" presStyleLbl="parChTrans1D2" presStyleIdx="5" presStyleCnt="6"/>
      <dgm:spPr/>
      <dgm:t>
        <a:bodyPr/>
        <a:lstStyle/>
        <a:p>
          <a:endParaRPr lang="ru-RU"/>
        </a:p>
      </dgm:t>
    </dgm:pt>
    <dgm:pt modelId="{9C48CA63-8C52-4CD6-962D-5989739DF2CD}" type="pres">
      <dgm:prSet presAssocID="{575FF973-B88C-45A8-909E-E104B0FBCD61}" presName="node" presStyleLbl="node1" presStyleIdx="5" presStyleCnt="6" custScaleX="129050" custScaleY="125944" custRadScaleRad="115309" custRadScaleInc="-3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CB087F-DAEC-4F8B-91E7-AE7612BD671A}" srcId="{2CACED2B-38C2-4F83-A462-64864CFBD35C}" destId="{4DFB553E-AF46-4DB4-85FC-24479B759B1B}" srcOrd="1" destOrd="0" parTransId="{E33C17EC-8D9B-43A2-8C49-A79276780816}" sibTransId="{FA393A88-D6CE-48BA-BC26-D7AC67CEF321}"/>
    <dgm:cxn modelId="{0DBBA825-2D25-4436-ACF1-5B39D21F3B7F}" type="presOf" srcId="{245194C5-7156-4C80-A119-BA771831659B}" destId="{527BF4E4-F525-4763-AE7A-29611FC0E519}" srcOrd="0" destOrd="0" presId="urn:microsoft.com/office/officeart/2005/8/layout/radial1"/>
    <dgm:cxn modelId="{5A9DAB88-6257-4877-BEA6-E97DDF2CFCBA}" type="presOf" srcId="{1273262E-00A1-4209-A96E-475760ABB1F7}" destId="{41B924AB-EE53-4CB1-BB06-791139C8E99C}" srcOrd="1" destOrd="0" presId="urn:microsoft.com/office/officeart/2005/8/layout/radial1"/>
    <dgm:cxn modelId="{F9289248-6E9E-4CF4-8B45-3C71F175E16D}" srcId="{2CACED2B-38C2-4F83-A462-64864CFBD35C}" destId="{D24F63F3-217C-45A3-B458-FE3E40F6B64A}" srcOrd="0" destOrd="0" parTransId="{9D81437B-5AC4-4879-BD2F-12037C978341}" sibTransId="{94233FB3-1C29-44AA-925E-538633FE73BB}"/>
    <dgm:cxn modelId="{27C5246C-37C7-4737-B970-7BC4639198BB}" srcId="{2CACED2B-38C2-4F83-A462-64864CFBD35C}" destId="{A61F0396-B4A4-4AC8-B9DD-76C1B4AFF3A9}" srcOrd="2" destOrd="0" parTransId="{4706B36A-8A28-48B4-8556-6956BB2FCBEA}" sibTransId="{B5809C8F-6823-4846-AC9B-804437511018}"/>
    <dgm:cxn modelId="{1D7E8DD4-0B9B-43E2-B807-83A19E0DE2F1}" srcId="{2CACED2B-38C2-4F83-A462-64864CFBD35C}" destId="{CEA11C14-717E-4C2C-9BC6-7DB6788B99F2}" srcOrd="4" destOrd="0" parTransId="{1273262E-00A1-4209-A96E-475760ABB1F7}" sibTransId="{571DD616-0025-4EBC-9C18-4D2A35D035B3}"/>
    <dgm:cxn modelId="{7DCA755A-B343-4074-B618-66DDF9AEE110}" type="presOf" srcId="{E33C17EC-8D9B-43A2-8C49-A79276780816}" destId="{E7436A7C-F120-4ECB-A7C3-DDB632F81CD2}" srcOrd="1" destOrd="0" presId="urn:microsoft.com/office/officeart/2005/8/layout/radial1"/>
    <dgm:cxn modelId="{0B8EB259-DEDE-454B-8379-6E0E6EE63DB6}" type="presOf" srcId="{2CACED2B-38C2-4F83-A462-64864CFBD35C}" destId="{9443CCE7-35BC-4286-A732-EC37B88B2BCB}" srcOrd="0" destOrd="0" presId="urn:microsoft.com/office/officeart/2005/8/layout/radial1"/>
    <dgm:cxn modelId="{EBF1F9CF-B5DC-4C96-A4D0-F1594E60F2F0}" type="presOf" srcId="{4DFB553E-AF46-4DB4-85FC-24479B759B1B}" destId="{5781CDBE-E9DA-4A98-A098-11B9670C0173}" srcOrd="0" destOrd="0" presId="urn:microsoft.com/office/officeart/2005/8/layout/radial1"/>
    <dgm:cxn modelId="{D2965F89-A53E-4EEE-990E-A5B5E491A14B}" type="presOf" srcId="{9BEBFD8E-323A-4F4A-88EE-59C80BBC4CE3}" destId="{3D46C2B9-06E9-412E-BFD4-4DCADAD3E8D2}" srcOrd="0" destOrd="0" presId="urn:microsoft.com/office/officeart/2005/8/layout/radial1"/>
    <dgm:cxn modelId="{FFA1D7C1-0820-41B7-85AC-813C0E9EBE18}" type="presOf" srcId="{4706B36A-8A28-48B4-8556-6956BB2FCBEA}" destId="{90425031-E409-473B-BD30-3AA4E7A340AC}" srcOrd="0" destOrd="0" presId="urn:microsoft.com/office/officeart/2005/8/layout/radial1"/>
    <dgm:cxn modelId="{4570D492-3C4E-4607-BAF7-AA38F98FAD23}" srcId="{2CACED2B-38C2-4F83-A462-64864CFBD35C}" destId="{AF8D6AC5-A41C-4CD3-B832-5EF53444F458}" srcOrd="3" destOrd="0" parTransId="{245194C5-7156-4C80-A119-BA771831659B}" sibTransId="{471EF7B1-1A85-48EC-B6C8-BE5F668CF80F}"/>
    <dgm:cxn modelId="{D274C7CC-FD07-4401-8CCE-02111AA4B5E7}" type="presOf" srcId="{9D81437B-5AC4-4879-BD2F-12037C978341}" destId="{4CCB26DD-D076-4CAA-A3F8-B07C8EAB52C1}" srcOrd="0" destOrd="0" presId="urn:microsoft.com/office/officeart/2005/8/layout/radial1"/>
    <dgm:cxn modelId="{A626FACC-8DD5-4F30-B173-00285DB45CE2}" type="presOf" srcId="{62D376EC-A827-4DE4-89DA-44F23F2508C4}" destId="{291966B9-DB6F-4FD7-AD82-06569A6FE6B4}" srcOrd="0" destOrd="0" presId="urn:microsoft.com/office/officeart/2005/8/layout/radial1"/>
    <dgm:cxn modelId="{C0B9D562-6FEF-42D1-B85A-935632255F5B}" type="presOf" srcId="{575FF973-B88C-45A8-909E-E104B0FBCD61}" destId="{9C48CA63-8C52-4CD6-962D-5989739DF2CD}" srcOrd="0" destOrd="0" presId="urn:microsoft.com/office/officeart/2005/8/layout/radial1"/>
    <dgm:cxn modelId="{786BBA12-BFA0-42FF-ADC7-E6D88D182472}" type="presOf" srcId="{E33C17EC-8D9B-43A2-8C49-A79276780816}" destId="{2E3928D2-C443-4B3A-9BAA-7BE471EFCFCA}" srcOrd="0" destOrd="0" presId="urn:microsoft.com/office/officeart/2005/8/layout/radial1"/>
    <dgm:cxn modelId="{7726924E-A82F-451F-BCFD-016B9310F47D}" type="presOf" srcId="{A61F0396-B4A4-4AC8-B9DD-76C1B4AFF3A9}" destId="{3F2E8AB7-91A1-4368-91E6-8056A20EB7DA}" srcOrd="0" destOrd="0" presId="urn:microsoft.com/office/officeart/2005/8/layout/radial1"/>
    <dgm:cxn modelId="{E3FFA1C6-54CD-4F6A-BAA1-8B7BDD17C3B2}" srcId="{2CACED2B-38C2-4F83-A462-64864CFBD35C}" destId="{575FF973-B88C-45A8-909E-E104B0FBCD61}" srcOrd="5" destOrd="0" parTransId="{9BEBFD8E-323A-4F4A-88EE-59C80BBC4CE3}" sibTransId="{53741C88-9D71-4E96-91E2-5C7790CCA3A6}"/>
    <dgm:cxn modelId="{2F18302B-703E-4507-966B-D6CE165FC15D}" type="presOf" srcId="{CEA11C14-717E-4C2C-9BC6-7DB6788B99F2}" destId="{C6C677B0-F7DD-4292-91E6-3A276B4B0BA4}" srcOrd="0" destOrd="0" presId="urn:microsoft.com/office/officeart/2005/8/layout/radial1"/>
    <dgm:cxn modelId="{B1712CAD-887B-41A2-B566-891D918D9068}" type="presOf" srcId="{9BEBFD8E-323A-4F4A-88EE-59C80BBC4CE3}" destId="{16A5C0AC-7F87-438E-BDBE-A46C05EC3E02}" srcOrd="1" destOrd="0" presId="urn:microsoft.com/office/officeart/2005/8/layout/radial1"/>
    <dgm:cxn modelId="{3044FB9E-C334-4B9A-8D65-CEFB977C92DA}" type="presOf" srcId="{D24F63F3-217C-45A3-B458-FE3E40F6B64A}" destId="{D4A3575F-8D41-401D-A809-94F2DA0B1A58}" srcOrd="0" destOrd="0" presId="urn:microsoft.com/office/officeart/2005/8/layout/radial1"/>
    <dgm:cxn modelId="{CF3E9492-2E48-4F5E-A672-1E7514BDFA47}" type="presOf" srcId="{1273262E-00A1-4209-A96E-475760ABB1F7}" destId="{2E71CF05-09AB-4B54-99E8-15F3DB2A6E6C}" srcOrd="0" destOrd="0" presId="urn:microsoft.com/office/officeart/2005/8/layout/radial1"/>
    <dgm:cxn modelId="{4A15CD18-2E75-485F-B313-6A3BA6744A2F}" type="presOf" srcId="{245194C5-7156-4C80-A119-BA771831659B}" destId="{ACB2C45C-B19B-4B9D-8FBE-47FF57D49A95}" srcOrd="1" destOrd="0" presId="urn:microsoft.com/office/officeart/2005/8/layout/radial1"/>
    <dgm:cxn modelId="{8D5910C1-D5E5-473B-90B8-5B6B8B3C21E0}" type="presOf" srcId="{4706B36A-8A28-48B4-8556-6956BB2FCBEA}" destId="{05D2143B-84F4-46DC-A008-4DCB8818C468}" srcOrd="1" destOrd="0" presId="urn:microsoft.com/office/officeart/2005/8/layout/radial1"/>
    <dgm:cxn modelId="{45DE2C19-FC7E-42E2-8E1F-B40E5BE885EE}" type="presOf" srcId="{AF8D6AC5-A41C-4CD3-B832-5EF53444F458}" destId="{90ADE0B1-1C18-4513-AF40-4C276C028820}" srcOrd="0" destOrd="0" presId="urn:microsoft.com/office/officeart/2005/8/layout/radial1"/>
    <dgm:cxn modelId="{8EA86E74-64E4-496B-B148-8A2F92B1CFC5}" type="presOf" srcId="{9D81437B-5AC4-4879-BD2F-12037C978341}" destId="{909EEEC5-3B6B-489F-8B5C-5A3930BEA413}" srcOrd="1" destOrd="0" presId="urn:microsoft.com/office/officeart/2005/8/layout/radial1"/>
    <dgm:cxn modelId="{78EF72DA-CB8C-420F-B8AD-4264E690D457}" srcId="{62D376EC-A827-4DE4-89DA-44F23F2508C4}" destId="{2CACED2B-38C2-4F83-A462-64864CFBD35C}" srcOrd="0" destOrd="0" parTransId="{8B42A784-43CF-4ECF-9ACE-205EB2452A0D}" sibTransId="{E79989BC-3C22-4742-A5CC-0BEFE4E4D8F8}"/>
    <dgm:cxn modelId="{5A397807-6DD1-4207-B09A-6E55618040ED}" type="presParOf" srcId="{291966B9-DB6F-4FD7-AD82-06569A6FE6B4}" destId="{9443CCE7-35BC-4286-A732-EC37B88B2BCB}" srcOrd="0" destOrd="0" presId="urn:microsoft.com/office/officeart/2005/8/layout/radial1"/>
    <dgm:cxn modelId="{49C75194-9DC0-4DA1-BE55-8196141051A1}" type="presParOf" srcId="{291966B9-DB6F-4FD7-AD82-06569A6FE6B4}" destId="{4CCB26DD-D076-4CAA-A3F8-B07C8EAB52C1}" srcOrd="1" destOrd="0" presId="urn:microsoft.com/office/officeart/2005/8/layout/radial1"/>
    <dgm:cxn modelId="{555A08F4-F901-4A1A-A5A3-0E71049D2411}" type="presParOf" srcId="{4CCB26DD-D076-4CAA-A3F8-B07C8EAB52C1}" destId="{909EEEC5-3B6B-489F-8B5C-5A3930BEA413}" srcOrd="0" destOrd="0" presId="urn:microsoft.com/office/officeart/2005/8/layout/radial1"/>
    <dgm:cxn modelId="{F188C91B-99BA-4D6C-A55E-846E6ACBA371}" type="presParOf" srcId="{291966B9-DB6F-4FD7-AD82-06569A6FE6B4}" destId="{D4A3575F-8D41-401D-A809-94F2DA0B1A58}" srcOrd="2" destOrd="0" presId="urn:microsoft.com/office/officeart/2005/8/layout/radial1"/>
    <dgm:cxn modelId="{C7019020-C233-448B-9BBD-5237F43799CB}" type="presParOf" srcId="{291966B9-DB6F-4FD7-AD82-06569A6FE6B4}" destId="{2E3928D2-C443-4B3A-9BAA-7BE471EFCFCA}" srcOrd="3" destOrd="0" presId="urn:microsoft.com/office/officeart/2005/8/layout/radial1"/>
    <dgm:cxn modelId="{03695EC2-C026-4D2F-857D-C32C387E3477}" type="presParOf" srcId="{2E3928D2-C443-4B3A-9BAA-7BE471EFCFCA}" destId="{E7436A7C-F120-4ECB-A7C3-DDB632F81CD2}" srcOrd="0" destOrd="0" presId="urn:microsoft.com/office/officeart/2005/8/layout/radial1"/>
    <dgm:cxn modelId="{3D0A5DDE-1038-4582-B4B4-D400A13DADAC}" type="presParOf" srcId="{291966B9-DB6F-4FD7-AD82-06569A6FE6B4}" destId="{5781CDBE-E9DA-4A98-A098-11B9670C0173}" srcOrd="4" destOrd="0" presId="urn:microsoft.com/office/officeart/2005/8/layout/radial1"/>
    <dgm:cxn modelId="{1C46E024-1DDF-4050-93B6-FBDAB9ECF35B}" type="presParOf" srcId="{291966B9-DB6F-4FD7-AD82-06569A6FE6B4}" destId="{90425031-E409-473B-BD30-3AA4E7A340AC}" srcOrd="5" destOrd="0" presId="urn:microsoft.com/office/officeart/2005/8/layout/radial1"/>
    <dgm:cxn modelId="{89746DC0-8204-4971-9BBA-E323A1C5C542}" type="presParOf" srcId="{90425031-E409-473B-BD30-3AA4E7A340AC}" destId="{05D2143B-84F4-46DC-A008-4DCB8818C468}" srcOrd="0" destOrd="0" presId="urn:microsoft.com/office/officeart/2005/8/layout/radial1"/>
    <dgm:cxn modelId="{5370CA48-8434-43BB-944A-B6A780846962}" type="presParOf" srcId="{291966B9-DB6F-4FD7-AD82-06569A6FE6B4}" destId="{3F2E8AB7-91A1-4368-91E6-8056A20EB7DA}" srcOrd="6" destOrd="0" presId="urn:microsoft.com/office/officeart/2005/8/layout/radial1"/>
    <dgm:cxn modelId="{807CEE11-35C6-42BC-881C-792DCB42F3B6}" type="presParOf" srcId="{291966B9-DB6F-4FD7-AD82-06569A6FE6B4}" destId="{527BF4E4-F525-4763-AE7A-29611FC0E519}" srcOrd="7" destOrd="0" presId="urn:microsoft.com/office/officeart/2005/8/layout/radial1"/>
    <dgm:cxn modelId="{53F3224E-DC39-4505-8B0D-017558514165}" type="presParOf" srcId="{527BF4E4-F525-4763-AE7A-29611FC0E519}" destId="{ACB2C45C-B19B-4B9D-8FBE-47FF57D49A95}" srcOrd="0" destOrd="0" presId="urn:microsoft.com/office/officeart/2005/8/layout/radial1"/>
    <dgm:cxn modelId="{E33CFED8-EC3D-48B5-AE91-15985E00F166}" type="presParOf" srcId="{291966B9-DB6F-4FD7-AD82-06569A6FE6B4}" destId="{90ADE0B1-1C18-4513-AF40-4C276C028820}" srcOrd="8" destOrd="0" presId="urn:microsoft.com/office/officeart/2005/8/layout/radial1"/>
    <dgm:cxn modelId="{8AB230C8-2ED1-44D9-AEE4-CEDFD4E059BC}" type="presParOf" srcId="{291966B9-DB6F-4FD7-AD82-06569A6FE6B4}" destId="{2E71CF05-09AB-4B54-99E8-15F3DB2A6E6C}" srcOrd="9" destOrd="0" presId="urn:microsoft.com/office/officeart/2005/8/layout/radial1"/>
    <dgm:cxn modelId="{6AA80ABD-5EB2-4288-B789-BFC8A473D342}" type="presParOf" srcId="{2E71CF05-09AB-4B54-99E8-15F3DB2A6E6C}" destId="{41B924AB-EE53-4CB1-BB06-791139C8E99C}" srcOrd="0" destOrd="0" presId="urn:microsoft.com/office/officeart/2005/8/layout/radial1"/>
    <dgm:cxn modelId="{1A975171-16FF-4F88-89BE-F35AFCEFA88D}" type="presParOf" srcId="{291966B9-DB6F-4FD7-AD82-06569A6FE6B4}" destId="{C6C677B0-F7DD-4292-91E6-3A276B4B0BA4}" srcOrd="10" destOrd="0" presId="urn:microsoft.com/office/officeart/2005/8/layout/radial1"/>
    <dgm:cxn modelId="{D2B43C12-CC61-40C8-8439-E312CDE1110F}" type="presParOf" srcId="{291966B9-DB6F-4FD7-AD82-06569A6FE6B4}" destId="{3D46C2B9-06E9-412E-BFD4-4DCADAD3E8D2}" srcOrd="11" destOrd="0" presId="urn:microsoft.com/office/officeart/2005/8/layout/radial1"/>
    <dgm:cxn modelId="{8D287A41-0E4D-4793-ABC9-D3E2767927E3}" type="presParOf" srcId="{3D46C2B9-06E9-412E-BFD4-4DCADAD3E8D2}" destId="{16A5C0AC-7F87-438E-BDBE-A46C05EC3E02}" srcOrd="0" destOrd="0" presId="urn:microsoft.com/office/officeart/2005/8/layout/radial1"/>
    <dgm:cxn modelId="{E39E6CD7-4F96-4512-9856-E5DEBB84860A}" type="presParOf" srcId="{291966B9-DB6F-4FD7-AD82-06569A6FE6B4}" destId="{9C48CA63-8C52-4CD6-962D-5989739DF2CD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F5EF77-C5BE-4ABB-859C-70DD8C28310D}" type="doc">
      <dgm:prSet loTypeId="urn:microsoft.com/office/officeart/2005/8/layout/orgChart1" loCatId="hierarchy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DDC9F37-3E10-456A-AAA6-2812EB4C5000}">
      <dgm:prSet phldrT="[Текст]"/>
      <dgm:spPr/>
      <dgm:t>
        <a:bodyPr/>
        <a:lstStyle/>
        <a:p>
          <a:r>
            <a:rPr lang="ru-RU" dirty="0" smtClean="0"/>
            <a:t>Питательные вещества</a:t>
          </a:r>
          <a:endParaRPr lang="ru-RU" dirty="0"/>
        </a:p>
      </dgm:t>
    </dgm:pt>
    <dgm:pt modelId="{D0CAFD96-FAC7-4DD6-9C84-578A7084DF05}" type="parTrans" cxnId="{56B92021-4364-4834-842F-9F425EE9F0E4}">
      <dgm:prSet/>
      <dgm:spPr/>
      <dgm:t>
        <a:bodyPr/>
        <a:lstStyle/>
        <a:p>
          <a:endParaRPr lang="ru-RU"/>
        </a:p>
      </dgm:t>
    </dgm:pt>
    <dgm:pt modelId="{74ED8774-4413-4E26-89FB-C4B5766698D6}" type="sibTrans" cxnId="{56B92021-4364-4834-842F-9F425EE9F0E4}">
      <dgm:prSet/>
      <dgm:spPr/>
      <dgm:t>
        <a:bodyPr/>
        <a:lstStyle/>
        <a:p>
          <a:endParaRPr lang="ru-RU"/>
        </a:p>
      </dgm:t>
    </dgm:pt>
    <dgm:pt modelId="{AC08733B-9742-4E4E-9B84-1A5C937D5E27}">
      <dgm:prSet phldrT="[Текст]"/>
      <dgm:spPr/>
      <dgm:t>
        <a:bodyPr/>
        <a:lstStyle/>
        <a:p>
          <a:r>
            <a:rPr lang="ru-RU" dirty="0" smtClean="0"/>
            <a:t>Строительный материал для роста мышц, костей и других частей тела</a:t>
          </a:r>
          <a:endParaRPr lang="ru-RU" dirty="0"/>
        </a:p>
      </dgm:t>
    </dgm:pt>
    <dgm:pt modelId="{20D9E638-CD5E-47DE-86ED-DC1CCE3B4064}" type="parTrans" cxnId="{4755FDC8-2FCE-44B2-9543-3BDD581187C0}">
      <dgm:prSet/>
      <dgm:spPr/>
      <dgm:t>
        <a:bodyPr/>
        <a:lstStyle/>
        <a:p>
          <a:endParaRPr lang="ru-RU"/>
        </a:p>
      </dgm:t>
    </dgm:pt>
    <dgm:pt modelId="{EDB8BB59-76A6-4CCE-B72B-2634C87D8AC1}" type="sibTrans" cxnId="{4755FDC8-2FCE-44B2-9543-3BDD581187C0}">
      <dgm:prSet/>
      <dgm:spPr/>
      <dgm:t>
        <a:bodyPr/>
        <a:lstStyle/>
        <a:p>
          <a:endParaRPr lang="ru-RU"/>
        </a:p>
      </dgm:t>
    </dgm:pt>
    <dgm:pt modelId="{F60A29C9-F3C5-485D-96AF-C705604C3CE9}">
      <dgm:prSet phldrT="[Текст]"/>
      <dgm:spPr/>
      <dgm:t>
        <a:bodyPr/>
        <a:lstStyle/>
        <a:p>
          <a:r>
            <a:rPr lang="ru-RU" dirty="0" smtClean="0"/>
            <a:t>Энергия , необходимая для процессов роста</a:t>
          </a:r>
          <a:endParaRPr lang="ru-RU" dirty="0"/>
        </a:p>
      </dgm:t>
    </dgm:pt>
    <dgm:pt modelId="{57327F1F-87C8-4D1F-B7F9-090E7C66A952}" type="parTrans" cxnId="{492E0BC2-5369-4E70-AA73-A3DC4D1C3CF7}">
      <dgm:prSet/>
      <dgm:spPr/>
      <dgm:t>
        <a:bodyPr/>
        <a:lstStyle/>
        <a:p>
          <a:endParaRPr lang="ru-RU"/>
        </a:p>
      </dgm:t>
    </dgm:pt>
    <dgm:pt modelId="{C7EE6B99-D8C6-4F4F-A131-1B357C31E7A9}" type="sibTrans" cxnId="{492E0BC2-5369-4E70-AA73-A3DC4D1C3CF7}">
      <dgm:prSet/>
      <dgm:spPr/>
      <dgm:t>
        <a:bodyPr/>
        <a:lstStyle/>
        <a:p>
          <a:endParaRPr lang="ru-RU"/>
        </a:p>
      </dgm:t>
    </dgm:pt>
    <dgm:pt modelId="{929969CE-12CC-4841-8C29-08AEC2EF2D79}" type="pres">
      <dgm:prSet presAssocID="{E1F5EF77-C5BE-4ABB-859C-70DD8C2831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28CDC98-A633-4784-B58B-CD1CFE49A123}" type="pres">
      <dgm:prSet presAssocID="{CDDC9F37-3E10-456A-AAA6-2812EB4C5000}" presName="hierRoot1" presStyleCnt="0">
        <dgm:presLayoutVars>
          <dgm:hierBranch val="init"/>
        </dgm:presLayoutVars>
      </dgm:prSet>
      <dgm:spPr/>
    </dgm:pt>
    <dgm:pt modelId="{C080A3D7-0DBA-4E1B-AA76-57725136433F}" type="pres">
      <dgm:prSet presAssocID="{CDDC9F37-3E10-456A-AAA6-2812EB4C5000}" presName="rootComposite1" presStyleCnt="0"/>
      <dgm:spPr/>
    </dgm:pt>
    <dgm:pt modelId="{99ABE7BC-98DC-4E8D-8745-68E624C3829A}" type="pres">
      <dgm:prSet presAssocID="{CDDC9F37-3E10-456A-AAA6-2812EB4C500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E18870-C9B9-4932-8247-ED80E8B1AA5A}" type="pres">
      <dgm:prSet presAssocID="{CDDC9F37-3E10-456A-AAA6-2812EB4C500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6D60FB0-7AAA-45ED-8E50-BF2BCCBE9896}" type="pres">
      <dgm:prSet presAssocID="{CDDC9F37-3E10-456A-AAA6-2812EB4C5000}" presName="hierChild2" presStyleCnt="0"/>
      <dgm:spPr/>
    </dgm:pt>
    <dgm:pt modelId="{41256AB4-01AE-446B-9669-233416AFB651}" type="pres">
      <dgm:prSet presAssocID="{20D9E638-CD5E-47DE-86ED-DC1CCE3B406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0B0ECFF4-9165-4383-B7E7-7B658C5A4F7D}" type="pres">
      <dgm:prSet presAssocID="{AC08733B-9742-4E4E-9B84-1A5C937D5E27}" presName="hierRoot2" presStyleCnt="0">
        <dgm:presLayoutVars>
          <dgm:hierBranch val="init"/>
        </dgm:presLayoutVars>
      </dgm:prSet>
      <dgm:spPr/>
    </dgm:pt>
    <dgm:pt modelId="{6B9BF424-579F-4991-B8D2-97FD3D3BE8A8}" type="pres">
      <dgm:prSet presAssocID="{AC08733B-9742-4E4E-9B84-1A5C937D5E27}" presName="rootComposite" presStyleCnt="0"/>
      <dgm:spPr/>
    </dgm:pt>
    <dgm:pt modelId="{27641861-EA49-4A0D-8167-D32AC90C9D5B}" type="pres">
      <dgm:prSet presAssocID="{AC08733B-9742-4E4E-9B84-1A5C937D5E27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75162F-5530-4CC7-B026-6477FF5AF0C4}" type="pres">
      <dgm:prSet presAssocID="{AC08733B-9742-4E4E-9B84-1A5C937D5E27}" presName="rootConnector" presStyleLbl="node2" presStyleIdx="0" presStyleCnt="2"/>
      <dgm:spPr/>
      <dgm:t>
        <a:bodyPr/>
        <a:lstStyle/>
        <a:p>
          <a:endParaRPr lang="ru-RU"/>
        </a:p>
      </dgm:t>
    </dgm:pt>
    <dgm:pt modelId="{B0BE209D-3525-4BC8-AC60-FB8CEBD4EFDD}" type="pres">
      <dgm:prSet presAssocID="{AC08733B-9742-4E4E-9B84-1A5C937D5E27}" presName="hierChild4" presStyleCnt="0"/>
      <dgm:spPr/>
    </dgm:pt>
    <dgm:pt modelId="{64094437-52F9-44C8-9EA3-A145D1D04ADE}" type="pres">
      <dgm:prSet presAssocID="{AC08733B-9742-4E4E-9B84-1A5C937D5E27}" presName="hierChild5" presStyleCnt="0"/>
      <dgm:spPr/>
    </dgm:pt>
    <dgm:pt modelId="{70D06D42-7966-4E30-BCB3-F7F757B51F2D}" type="pres">
      <dgm:prSet presAssocID="{57327F1F-87C8-4D1F-B7F9-090E7C66A95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FCACF292-7A02-42E8-8341-DFB69985038E}" type="pres">
      <dgm:prSet presAssocID="{F60A29C9-F3C5-485D-96AF-C705604C3CE9}" presName="hierRoot2" presStyleCnt="0">
        <dgm:presLayoutVars>
          <dgm:hierBranch val="init"/>
        </dgm:presLayoutVars>
      </dgm:prSet>
      <dgm:spPr/>
    </dgm:pt>
    <dgm:pt modelId="{8FCBBFBE-5B9C-43E3-ACC4-C2ED7B7F570F}" type="pres">
      <dgm:prSet presAssocID="{F60A29C9-F3C5-485D-96AF-C705604C3CE9}" presName="rootComposite" presStyleCnt="0"/>
      <dgm:spPr/>
    </dgm:pt>
    <dgm:pt modelId="{E366E863-5A90-4DD0-8FAD-041D84B83493}" type="pres">
      <dgm:prSet presAssocID="{F60A29C9-F3C5-485D-96AF-C705604C3CE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FD50FA-4EAD-4B56-A990-901B24C221F1}" type="pres">
      <dgm:prSet presAssocID="{F60A29C9-F3C5-485D-96AF-C705604C3CE9}" presName="rootConnector" presStyleLbl="node2" presStyleIdx="1" presStyleCnt="2"/>
      <dgm:spPr/>
      <dgm:t>
        <a:bodyPr/>
        <a:lstStyle/>
        <a:p>
          <a:endParaRPr lang="ru-RU"/>
        </a:p>
      </dgm:t>
    </dgm:pt>
    <dgm:pt modelId="{43124A2D-3EB2-433E-AC0A-07E3AD3C2957}" type="pres">
      <dgm:prSet presAssocID="{F60A29C9-F3C5-485D-96AF-C705604C3CE9}" presName="hierChild4" presStyleCnt="0"/>
      <dgm:spPr/>
    </dgm:pt>
    <dgm:pt modelId="{28263DAB-1B57-42B9-B420-8EFBF3EBB79F}" type="pres">
      <dgm:prSet presAssocID="{F60A29C9-F3C5-485D-96AF-C705604C3CE9}" presName="hierChild5" presStyleCnt="0"/>
      <dgm:spPr/>
    </dgm:pt>
    <dgm:pt modelId="{39673787-858B-4B38-BCB1-391C39DB4CA6}" type="pres">
      <dgm:prSet presAssocID="{CDDC9F37-3E10-456A-AAA6-2812EB4C5000}" presName="hierChild3" presStyleCnt="0"/>
      <dgm:spPr/>
    </dgm:pt>
  </dgm:ptLst>
  <dgm:cxnLst>
    <dgm:cxn modelId="{F428E81D-6935-4803-8616-944709CAE261}" type="presOf" srcId="{F60A29C9-F3C5-485D-96AF-C705604C3CE9}" destId="{E366E863-5A90-4DD0-8FAD-041D84B83493}" srcOrd="0" destOrd="0" presId="urn:microsoft.com/office/officeart/2005/8/layout/orgChart1"/>
    <dgm:cxn modelId="{492E0BC2-5369-4E70-AA73-A3DC4D1C3CF7}" srcId="{CDDC9F37-3E10-456A-AAA6-2812EB4C5000}" destId="{F60A29C9-F3C5-485D-96AF-C705604C3CE9}" srcOrd="1" destOrd="0" parTransId="{57327F1F-87C8-4D1F-B7F9-090E7C66A952}" sibTransId="{C7EE6B99-D8C6-4F4F-A131-1B357C31E7A9}"/>
    <dgm:cxn modelId="{48270401-7E38-432B-84A2-0E35BC15AFC6}" type="presOf" srcId="{CDDC9F37-3E10-456A-AAA6-2812EB4C5000}" destId="{99ABE7BC-98DC-4E8D-8745-68E624C3829A}" srcOrd="0" destOrd="0" presId="urn:microsoft.com/office/officeart/2005/8/layout/orgChart1"/>
    <dgm:cxn modelId="{214806DB-C544-4DBA-B313-CF336A4FA44A}" type="presOf" srcId="{CDDC9F37-3E10-456A-AAA6-2812EB4C5000}" destId="{F1E18870-C9B9-4932-8247-ED80E8B1AA5A}" srcOrd="1" destOrd="0" presId="urn:microsoft.com/office/officeart/2005/8/layout/orgChart1"/>
    <dgm:cxn modelId="{56B92021-4364-4834-842F-9F425EE9F0E4}" srcId="{E1F5EF77-C5BE-4ABB-859C-70DD8C28310D}" destId="{CDDC9F37-3E10-456A-AAA6-2812EB4C5000}" srcOrd="0" destOrd="0" parTransId="{D0CAFD96-FAC7-4DD6-9C84-578A7084DF05}" sibTransId="{74ED8774-4413-4E26-89FB-C4B5766698D6}"/>
    <dgm:cxn modelId="{2D83CA58-E6D7-4CDD-B5C2-3A82F757EEDF}" type="presOf" srcId="{F60A29C9-F3C5-485D-96AF-C705604C3CE9}" destId="{44FD50FA-4EAD-4B56-A990-901B24C221F1}" srcOrd="1" destOrd="0" presId="urn:microsoft.com/office/officeart/2005/8/layout/orgChart1"/>
    <dgm:cxn modelId="{4389CC3E-015F-4DC0-9C9F-42B3E31A0CF7}" type="presOf" srcId="{20D9E638-CD5E-47DE-86ED-DC1CCE3B4064}" destId="{41256AB4-01AE-446B-9669-233416AFB651}" srcOrd="0" destOrd="0" presId="urn:microsoft.com/office/officeart/2005/8/layout/orgChart1"/>
    <dgm:cxn modelId="{4755FDC8-2FCE-44B2-9543-3BDD581187C0}" srcId="{CDDC9F37-3E10-456A-AAA6-2812EB4C5000}" destId="{AC08733B-9742-4E4E-9B84-1A5C937D5E27}" srcOrd="0" destOrd="0" parTransId="{20D9E638-CD5E-47DE-86ED-DC1CCE3B4064}" sibTransId="{EDB8BB59-76A6-4CCE-B72B-2634C87D8AC1}"/>
    <dgm:cxn modelId="{BA5EF57B-D414-4FE8-BB1E-437A1B7CE212}" type="presOf" srcId="{57327F1F-87C8-4D1F-B7F9-090E7C66A952}" destId="{70D06D42-7966-4E30-BCB3-F7F757B51F2D}" srcOrd="0" destOrd="0" presId="urn:microsoft.com/office/officeart/2005/8/layout/orgChart1"/>
    <dgm:cxn modelId="{B637127E-646D-4E75-A54B-CE1DC6DB1B43}" type="presOf" srcId="{AC08733B-9742-4E4E-9B84-1A5C937D5E27}" destId="{27641861-EA49-4A0D-8167-D32AC90C9D5B}" srcOrd="0" destOrd="0" presId="urn:microsoft.com/office/officeart/2005/8/layout/orgChart1"/>
    <dgm:cxn modelId="{91D196CB-31C8-476F-ABB7-174899660104}" type="presOf" srcId="{E1F5EF77-C5BE-4ABB-859C-70DD8C28310D}" destId="{929969CE-12CC-4841-8C29-08AEC2EF2D79}" srcOrd="0" destOrd="0" presId="urn:microsoft.com/office/officeart/2005/8/layout/orgChart1"/>
    <dgm:cxn modelId="{CE3153C3-01EA-43EC-84B3-9524260D1C5C}" type="presOf" srcId="{AC08733B-9742-4E4E-9B84-1A5C937D5E27}" destId="{6D75162F-5530-4CC7-B026-6477FF5AF0C4}" srcOrd="1" destOrd="0" presId="urn:microsoft.com/office/officeart/2005/8/layout/orgChart1"/>
    <dgm:cxn modelId="{6E59A3BB-1051-4766-A448-28A6EE6B7EE8}" type="presParOf" srcId="{929969CE-12CC-4841-8C29-08AEC2EF2D79}" destId="{928CDC98-A633-4784-B58B-CD1CFE49A123}" srcOrd="0" destOrd="0" presId="urn:microsoft.com/office/officeart/2005/8/layout/orgChart1"/>
    <dgm:cxn modelId="{6B6A125C-DEC9-4228-A541-2B3548BA4C10}" type="presParOf" srcId="{928CDC98-A633-4784-B58B-CD1CFE49A123}" destId="{C080A3D7-0DBA-4E1B-AA76-57725136433F}" srcOrd="0" destOrd="0" presId="urn:microsoft.com/office/officeart/2005/8/layout/orgChart1"/>
    <dgm:cxn modelId="{4333EF1C-001B-4EBA-B7C5-28523013FE43}" type="presParOf" srcId="{C080A3D7-0DBA-4E1B-AA76-57725136433F}" destId="{99ABE7BC-98DC-4E8D-8745-68E624C3829A}" srcOrd="0" destOrd="0" presId="urn:microsoft.com/office/officeart/2005/8/layout/orgChart1"/>
    <dgm:cxn modelId="{6C203DA1-7A64-4CE9-AC61-5808CD7E931F}" type="presParOf" srcId="{C080A3D7-0DBA-4E1B-AA76-57725136433F}" destId="{F1E18870-C9B9-4932-8247-ED80E8B1AA5A}" srcOrd="1" destOrd="0" presId="urn:microsoft.com/office/officeart/2005/8/layout/orgChart1"/>
    <dgm:cxn modelId="{1ACDF56D-7605-483A-8A80-FE3E43DECB1E}" type="presParOf" srcId="{928CDC98-A633-4784-B58B-CD1CFE49A123}" destId="{76D60FB0-7AAA-45ED-8E50-BF2BCCBE9896}" srcOrd="1" destOrd="0" presId="urn:microsoft.com/office/officeart/2005/8/layout/orgChart1"/>
    <dgm:cxn modelId="{590319A1-A2DF-44FA-9C31-666FC772EC89}" type="presParOf" srcId="{76D60FB0-7AAA-45ED-8E50-BF2BCCBE9896}" destId="{41256AB4-01AE-446B-9669-233416AFB651}" srcOrd="0" destOrd="0" presId="urn:microsoft.com/office/officeart/2005/8/layout/orgChart1"/>
    <dgm:cxn modelId="{8583A25D-2B8E-47A2-829A-B23BCCF74F5F}" type="presParOf" srcId="{76D60FB0-7AAA-45ED-8E50-BF2BCCBE9896}" destId="{0B0ECFF4-9165-4383-B7E7-7B658C5A4F7D}" srcOrd="1" destOrd="0" presId="urn:microsoft.com/office/officeart/2005/8/layout/orgChart1"/>
    <dgm:cxn modelId="{6156BEE5-C577-4310-82C9-5F05BC253F80}" type="presParOf" srcId="{0B0ECFF4-9165-4383-B7E7-7B658C5A4F7D}" destId="{6B9BF424-579F-4991-B8D2-97FD3D3BE8A8}" srcOrd="0" destOrd="0" presId="urn:microsoft.com/office/officeart/2005/8/layout/orgChart1"/>
    <dgm:cxn modelId="{F4DB576E-4570-41BD-9BD8-1B6BA5900253}" type="presParOf" srcId="{6B9BF424-579F-4991-B8D2-97FD3D3BE8A8}" destId="{27641861-EA49-4A0D-8167-D32AC90C9D5B}" srcOrd="0" destOrd="0" presId="urn:microsoft.com/office/officeart/2005/8/layout/orgChart1"/>
    <dgm:cxn modelId="{C8E6525D-E8AD-4C3F-9608-25F82339D17B}" type="presParOf" srcId="{6B9BF424-579F-4991-B8D2-97FD3D3BE8A8}" destId="{6D75162F-5530-4CC7-B026-6477FF5AF0C4}" srcOrd="1" destOrd="0" presId="urn:microsoft.com/office/officeart/2005/8/layout/orgChart1"/>
    <dgm:cxn modelId="{1314C5F9-032E-4F67-86EE-1DA342E0BA47}" type="presParOf" srcId="{0B0ECFF4-9165-4383-B7E7-7B658C5A4F7D}" destId="{B0BE209D-3525-4BC8-AC60-FB8CEBD4EFDD}" srcOrd="1" destOrd="0" presId="urn:microsoft.com/office/officeart/2005/8/layout/orgChart1"/>
    <dgm:cxn modelId="{971677AA-D30D-4AB7-A633-F4F8F3C4E2FA}" type="presParOf" srcId="{0B0ECFF4-9165-4383-B7E7-7B658C5A4F7D}" destId="{64094437-52F9-44C8-9EA3-A145D1D04ADE}" srcOrd="2" destOrd="0" presId="urn:microsoft.com/office/officeart/2005/8/layout/orgChart1"/>
    <dgm:cxn modelId="{A3692F2A-1F43-4FB7-9C52-38B67EADA3DC}" type="presParOf" srcId="{76D60FB0-7AAA-45ED-8E50-BF2BCCBE9896}" destId="{70D06D42-7966-4E30-BCB3-F7F757B51F2D}" srcOrd="2" destOrd="0" presId="urn:microsoft.com/office/officeart/2005/8/layout/orgChart1"/>
    <dgm:cxn modelId="{37A46DFB-2080-49DB-9516-623A91F6BFAB}" type="presParOf" srcId="{76D60FB0-7AAA-45ED-8E50-BF2BCCBE9896}" destId="{FCACF292-7A02-42E8-8341-DFB69985038E}" srcOrd="3" destOrd="0" presId="urn:microsoft.com/office/officeart/2005/8/layout/orgChart1"/>
    <dgm:cxn modelId="{EA957F74-DBD2-46C0-85D3-5A50FD9B5F83}" type="presParOf" srcId="{FCACF292-7A02-42E8-8341-DFB69985038E}" destId="{8FCBBFBE-5B9C-43E3-ACC4-C2ED7B7F570F}" srcOrd="0" destOrd="0" presId="urn:microsoft.com/office/officeart/2005/8/layout/orgChart1"/>
    <dgm:cxn modelId="{298888F0-78FB-483D-92DC-D6C60A89A735}" type="presParOf" srcId="{8FCBBFBE-5B9C-43E3-ACC4-C2ED7B7F570F}" destId="{E366E863-5A90-4DD0-8FAD-041D84B83493}" srcOrd="0" destOrd="0" presId="urn:microsoft.com/office/officeart/2005/8/layout/orgChart1"/>
    <dgm:cxn modelId="{4B1B09EE-2BDF-4CEA-A513-2F29A35A0E80}" type="presParOf" srcId="{8FCBBFBE-5B9C-43E3-ACC4-C2ED7B7F570F}" destId="{44FD50FA-4EAD-4B56-A990-901B24C221F1}" srcOrd="1" destOrd="0" presId="urn:microsoft.com/office/officeart/2005/8/layout/orgChart1"/>
    <dgm:cxn modelId="{B0CBCADA-40CB-4120-91A2-54FA743D9320}" type="presParOf" srcId="{FCACF292-7A02-42E8-8341-DFB69985038E}" destId="{43124A2D-3EB2-433E-AC0A-07E3AD3C2957}" srcOrd="1" destOrd="0" presId="urn:microsoft.com/office/officeart/2005/8/layout/orgChart1"/>
    <dgm:cxn modelId="{6BD02DC6-FF37-4807-A0F9-C5590DBE2EC7}" type="presParOf" srcId="{FCACF292-7A02-42E8-8341-DFB69985038E}" destId="{28263DAB-1B57-42B9-B420-8EFBF3EBB79F}" srcOrd="2" destOrd="0" presId="urn:microsoft.com/office/officeart/2005/8/layout/orgChart1"/>
    <dgm:cxn modelId="{9006677C-D2B8-4E02-B3AB-23C4AF0FCDC7}" type="presParOf" srcId="{928CDC98-A633-4784-B58B-CD1CFE49A123}" destId="{39673787-858B-4B38-BCB1-391C39DB4CA6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43CCE7-35BC-4286-A732-EC37B88B2BCB}">
      <dsp:nvSpPr>
        <dsp:cNvPr id="0" name=""/>
        <dsp:cNvSpPr/>
      </dsp:nvSpPr>
      <dsp:spPr>
        <a:xfrm>
          <a:off x="2378276" y="1574169"/>
          <a:ext cx="1798188" cy="172180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Секреты титулованной собаки</a:t>
          </a:r>
          <a:endParaRPr lang="ru-RU" sz="1600" b="1" kern="1200" dirty="0"/>
        </a:p>
      </dsp:txBody>
      <dsp:txXfrm>
        <a:off x="2378276" y="1574169"/>
        <a:ext cx="1798188" cy="1721803"/>
      </dsp:txXfrm>
    </dsp:sp>
    <dsp:sp modelId="{4CCB26DD-D076-4CAA-A3F8-B07C8EAB52C1}">
      <dsp:nvSpPr>
        <dsp:cNvPr id="0" name=""/>
        <dsp:cNvSpPr/>
      </dsp:nvSpPr>
      <dsp:spPr>
        <a:xfrm rot="16197144">
          <a:off x="3246796" y="1526197"/>
          <a:ext cx="59669" cy="36276"/>
        </a:xfrm>
        <a:custGeom>
          <a:avLst/>
          <a:gdLst/>
          <a:ahLst/>
          <a:cxnLst/>
          <a:rect l="0" t="0" r="0" b="0"/>
          <a:pathLst>
            <a:path>
              <a:moveTo>
                <a:pt x="0" y="18138"/>
              </a:moveTo>
              <a:lnTo>
                <a:pt x="59669" y="181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6197144">
        <a:off x="3275139" y="1542843"/>
        <a:ext cx="2983" cy="2983"/>
      </dsp:txXfrm>
    </dsp:sp>
    <dsp:sp modelId="{D4A3575F-8D41-401D-A809-94F2DA0B1A58}">
      <dsp:nvSpPr>
        <dsp:cNvPr id="0" name=""/>
        <dsp:cNvSpPr/>
      </dsp:nvSpPr>
      <dsp:spPr>
        <a:xfrm>
          <a:off x="2448274" y="-82014"/>
          <a:ext cx="1655336" cy="159651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hlinkClick xmlns:r="http://schemas.openxmlformats.org/officeDocument/2006/relationships" r:id="" action="ppaction://hlinksldjump"/>
            </a:rPr>
            <a:t>Стандарты породы</a:t>
          </a:r>
          <a:endParaRPr lang="ru-RU" sz="1800" b="1" kern="1200" dirty="0"/>
        </a:p>
      </dsp:txBody>
      <dsp:txXfrm>
        <a:off x="2448274" y="-82014"/>
        <a:ext cx="1655336" cy="1596515"/>
      </dsp:txXfrm>
    </dsp:sp>
    <dsp:sp modelId="{2E3928D2-C443-4B3A-9BAA-7BE471EFCFCA}">
      <dsp:nvSpPr>
        <dsp:cNvPr id="0" name=""/>
        <dsp:cNvSpPr/>
      </dsp:nvSpPr>
      <dsp:spPr>
        <a:xfrm rot="19820340">
          <a:off x="4037311" y="1928483"/>
          <a:ext cx="195515" cy="36276"/>
        </a:xfrm>
        <a:custGeom>
          <a:avLst/>
          <a:gdLst/>
          <a:ahLst/>
          <a:cxnLst/>
          <a:rect l="0" t="0" r="0" b="0"/>
          <a:pathLst>
            <a:path>
              <a:moveTo>
                <a:pt x="0" y="18138"/>
              </a:moveTo>
              <a:lnTo>
                <a:pt x="195515" y="181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9820340">
        <a:off x="4130181" y="1941734"/>
        <a:ext cx="9775" cy="9775"/>
      </dsp:txXfrm>
    </dsp:sp>
    <dsp:sp modelId="{5781CDBE-E9DA-4A98-A098-11B9670C0173}">
      <dsp:nvSpPr>
        <dsp:cNvPr id="0" name=""/>
        <dsp:cNvSpPr/>
      </dsp:nvSpPr>
      <dsp:spPr>
        <a:xfrm>
          <a:off x="4104452" y="648080"/>
          <a:ext cx="1701016" cy="1663247"/>
        </a:xfrm>
        <a:prstGeom prst="ellipse">
          <a:avLst/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hlinkClick xmlns:r="http://schemas.openxmlformats.org/officeDocument/2006/relationships" r:id="" action="ppaction://hlinksldjump"/>
            </a:rPr>
            <a:t>Уход за внешним видом</a:t>
          </a:r>
          <a:endParaRPr lang="ru-RU" sz="1800" b="1" kern="1200" dirty="0"/>
        </a:p>
      </dsp:txBody>
      <dsp:txXfrm>
        <a:off x="4104452" y="648080"/>
        <a:ext cx="1701016" cy="1663247"/>
      </dsp:txXfrm>
    </dsp:sp>
    <dsp:sp modelId="{90425031-E409-473B-BD30-3AA4E7A340AC}">
      <dsp:nvSpPr>
        <dsp:cNvPr id="0" name=""/>
        <dsp:cNvSpPr/>
      </dsp:nvSpPr>
      <dsp:spPr>
        <a:xfrm rot="1823274">
          <a:off x="4029571" y="2920056"/>
          <a:ext cx="211534" cy="36276"/>
        </a:xfrm>
        <a:custGeom>
          <a:avLst/>
          <a:gdLst/>
          <a:ahLst/>
          <a:cxnLst/>
          <a:rect l="0" t="0" r="0" b="0"/>
          <a:pathLst>
            <a:path>
              <a:moveTo>
                <a:pt x="0" y="18138"/>
              </a:moveTo>
              <a:lnTo>
                <a:pt x="211534" y="181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823274">
        <a:off x="4130050" y="2932906"/>
        <a:ext cx="10576" cy="10576"/>
      </dsp:txXfrm>
    </dsp:sp>
    <dsp:sp modelId="{3F2E8AB7-91A1-4368-91E6-8056A20EB7DA}">
      <dsp:nvSpPr>
        <dsp:cNvPr id="0" name=""/>
        <dsp:cNvSpPr/>
      </dsp:nvSpPr>
      <dsp:spPr>
        <a:xfrm>
          <a:off x="4104459" y="2592284"/>
          <a:ext cx="1699445" cy="1652180"/>
        </a:xfrm>
        <a:prstGeom prst="ellipse">
          <a:avLst/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hlinkClick xmlns:r="http://schemas.openxmlformats.org/officeDocument/2006/relationships" r:id="" action="ppaction://hlinksldjump"/>
            </a:rPr>
            <a:t>Режим питания</a:t>
          </a:r>
          <a:endParaRPr lang="ru-RU" sz="1800" b="1" kern="1200" dirty="0"/>
        </a:p>
      </dsp:txBody>
      <dsp:txXfrm>
        <a:off x="4104459" y="2592284"/>
        <a:ext cx="1699445" cy="1652180"/>
      </dsp:txXfrm>
    </dsp:sp>
    <dsp:sp modelId="{527BF4E4-F525-4763-AE7A-29611FC0E519}">
      <dsp:nvSpPr>
        <dsp:cNvPr id="0" name=""/>
        <dsp:cNvSpPr/>
      </dsp:nvSpPr>
      <dsp:spPr>
        <a:xfrm rot="5379268">
          <a:off x="3216619" y="3344162"/>
          <a:ext cx="132686" cy="36276"/>
        </a:xfrm>
        <a:custGeom>
          <a:avLst/>
          <a:gdLst/>
          <a:ahLst/>
          <a:cxnLst/>
          <a:rect l="0" t="0" r="0" b="0"/>
          <a:pathLst>
            <a:path>
              <a:moveTo>
                <a:pt x="0" y="18138"/>
              </a:moveTo>
              <a:lnTo>
                <a:pt x="132686" y="181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5379268">
        <a:off x="3279645" y="3358983"/>
        <a:ext cx="6634" cy="6634"/>
      </dsp:txXfrm>
    </dsp:sp>
    <dsp:sp modelId="{90ADE0B1-1C18-4513-AF40-4C276C028820}">
      <dsp:nvSpPr>
        <dsp:cNvPr id="0" name=""/>
        <dsp:cNvSpPr/>
      </dsp:nvSpPr>
      <dsp:spPr>
        <a:xfrm>
          <a:off x="2484387" y="3428632"/>
          <a:ext cx="1606697" cy="1450534"/>
        </a:xfrm>
        <a:prstGeom prst="ellipse">
          <a:avLst/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hlinkClick xmlns:r="http://schemas.openxmlformats.org/officeDocument/2006/relationships" r:id="" action="ppaction://hlinksldjump"/>
            </a:rPr>
            <a:t>Содержание</a:t>
          </a:r>
          <a:endParaRPr lang="ru-RU" sz="1800" b="1" kern="1200" dirty="0"/>
        </a:p>
      </dsp:txBody>
      <dsp:txXfrm>
        <a:off x="2484387" y="3428632"/>
        <a:ext cx="1606697" cy="1450534"/>
      </dsp:txXfrm>
    </dsp:sp>
    <dsp:sp modelId="{2E71CF05-09AB-4B54-99E8-15F3DB2A6E6C}">
      <dsp:nvSpPr>
        <dsp:cNvPr id="0" name=""/>
        <dsp:cNvSpPr/>
      </dsp:nvSpPr>
      <dsp:spPr>
        <a:xfrm rot="9175086">
          <a:off x="2283175" y="2870896"/>
          <a:ext cx="212764" cy="36276"/>
        </a:xfrm>
        <a:custGeom>
          <a:avLst/>
          <a:gdLst/>
          <a:ahLst/>
          <a:cxnLst/>
          <a:rect l="0" t="0" r="0" b="0"/>
          <a:pathLst>
            <a:path>
              <a:moveTo>
                <a:pt x="0" y="18138"/>
              </a:moveTo>
              <a:lnTo>
                <a:pt x="212764" y="181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9175086">
        <a:off x="2384238" y="2883715"/>
        <a:ext cx="10638" cy="10638"/>
      </dsp:txXfrm>
    </dsp:sp>
    <dsp:sp modelId="{C6C677B0-F7DD-4292-91E6-3A276B4B0BA4}">
      <dsp:nvSpPr>
        <dsp:cNvPr id="0" name=""/>
        <dsp:cNvSpPr/>
      </dsp:nvSpPr>
      <dsp:spPr>
        <a:xfrm>
          <a:off x="693724" y="2520280"/>
          <a:ext cx="1705044" cy="1599923"/>
        </a:xfrm>
        <a:prstGeom prst="ellipse">
          <a:avLst/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hlinkClick xmlns:r="http://schemas.openxmlformats.org/officeDocument/2006/relationships" r:id="" action="ppaction://hlinksldjump"/>
            </a:rPr>
            <a:t>Посещение ветеринара</a:t>
          </a:r>
          <a:endParaRPr lang="ru-RU" sz="1800" b="1" kern="1200" dirty="0"/>
        </a:p>
      </dsp:txBody>
      <dsp:txXfrm>
        <a:off x="693724" y="2520280"/>
        <a:ext cx="1705044" cy="1599923"/>
      </dsp:txXfrm>
    </dsp:sp>
    <dsp:sp modelId="{3D46C2B9-06E9-412E-BFD4-4DCADAD3E8D2}">
      <dsp:nvSpPr>
        <dsp:cNvPr id="0" name=""/>
        <dsp:cNvSpPr/>
      </dsp:nvSpPr>
      <dsp:spPr>
        <a:xfrm rot="12529098">
          <a:off x="2268003" y="1928994"/>
          <a:ext cx="244963" cy="36276"/>
        </a:xfrm>
        <a:custGeom>
          <a:avLst/>
          <a:gdLst/>
          <a:ahLst/>
          <a:cxnLst/>
          <a:rect l="0" t="0" r="0" b="0"/>
          <a:pathLst>
            <a:path>
              <a:moveTo>
                <a:pt x="0" y="18138"/>
              </a:moveTo>
              <a:lnTo>
                <a:pt x="244963" y="181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2529098">
        <a:off x="2384361" y="1941009"/>
        <a:ext cx="12248" cy="12248"/>
      </dsp:txXfrm>
    </dsp:sp>
    <dsp:sp modelId="{9C48CA63-8C52-4CD6-962D-5989739DF2CD}">
      <dsp:nvSpPr>
        <dsp:cNvPr id="0" name=""/>
        <dsp:cNvSpPr/>
      </dsp:nvSpPr>
      <dsp:spPr>
        <a:xfrm>
          <a:off x="688735" y="648074"/>
          <a:ext cx="1704265" cy="1663247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hlinkClick xmlns:r="http://schemas.openxmlformats.org/officeDocument/2006/relationships" r:id="" action="ppaction://hlinksldjump"/>
            </a:rPr>
            <a:t>Подготовка к выставке</a:t>
          </a:r>
          <a:endParaRPr lang="ru-RU" sz="1800" b="1" kern="1200" dirty="0"/>
        </a:p>
      </dsp:txBody>
      <dsp:txXfrm>
        <a:off x="688735" y="648074"/>
        <a:ext cx="1704265" cy="166324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D06D42-7966-4E30-BCB3-F7F757B51F2D}">
      <dsp:nvSpPr>
        <dsp:cNvPr id="0" name=""/>
        <dsp:cNvSpPr/>
      </dsp:nvSpPr>
      <dsp:spPr>
        <a:xfrm>
          <a:off x="3124200" y="1646373"/>
          <a:ext cx="1709710" cy="5934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726"/>
              </a:lnTo>
              <a:lnTo>
                <a:pt x="1709710" y="296726"/>
              </a:lnTo>
              <a:lnTo>
                <a:pt x="1709710" y="59345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256AB4-01AE-446B-9669-233416AFB651}">
      <dsp:nvSpPr>
        <dsp:cNvPr id="0" name=""/>
        <dsp:cNvSpPr/>
      </dsp:nvSpPr>
      <dsp:spPr>
        <a:xfrm>
          <a:off x="1414489" y="1646373"/>
          <a:ext cx="1709710" cy="593453"/>
        </a:xfrm>
        <a:custGeom>
          <a:avLst/>
          <a:gdLst/>
          <a:ahLst/>
          <a:cxnLst/>
          <a:rect l="0" t="0" r="0" b="0"/>
          <a:pathLst>
            <a:path>
              <a:moveTo>
                <a:pt x="1709710" y="0"/>
              </a:moveTo>
              <a:lnTo>
                <a:pt x="1709710" y="296726"/>
              </a:lnTo>
              <a:lnTo>
                <a:pt x="0" y="296726"/>
              </a:lnTo>
              <a:lnTo>
                <a:pt x="0" y="59345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ABE7BC-98DC-4E8D-8745-68E624C3829A}">
      <dsp:nvSpPr>
        <dsp:cNvPr id="0" name=""/>
        <dsp:cNvSpPr/>
      </dsp:nvSpPr>
      <dsp:spPr>
        <a:xfrm>
          <a:off x="1711216" y="233389"/>
          <a:ext cx="2825967" cy="14129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Питательные вещества</a:t>
          </a:r>
          <a:endParaRPr lang="ru-RU" sz="2400" kern="1200" dirty="0"/>
        </a:p>
      </dsp:txBody>
      <dsp:txXfrm>
        <a:off x="1711216" y="233389"/>
        <a:ext cx="2825967" cy="1412983"/>
      </dsp:txXfrm>
    </dsp:sp>
    <dsp:sp modelId="{27641861-EA49-4A0D-8167-D32AC90C9D5B}">
      <dsp:nvSpPr>
        <dsp:cNvPr id="0" name=""/>
        <dsp:cNvSpPr/>
      </dsp:nvSpPr>
      <dsp:spPr>
        <a:xfrm>
          <a:off x="1506" y="2239826"/>
          <a:ext cx="2825967" cy="141298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Строительный материал для роста мышц, костей и других частей тела</a:t>
          </a:r>
          <a:endParaRPr lang="ru-RU" sz="2400" kern="1200" dirty="0"/>
        </a:p>
      </dsp:txBody>
      <dsp:txXfrm>
        <a:off x="1506" y="2239826"/>
        <a:ext cx="2825967" cy="1412983"/>
      </dsp:txXfrm>
    </dsp:sp>
    <dsp:sp modelId="{E366E863-5A90-4DD0-8FAD-041D84B83493}">
      <dsp:nvSpPr>
        <dsp:cNvPr id="0" name=""/>
        <dsp:cNvSpPr/>
      </dsp:nvSpPr>
      <dsp:spPr>
        <a:xfrm>
          <a:off x="3420926" y="2239826"/>
          <a:ext cx="2825967" cy="141298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Энергия , необходимая для процессов роста</a:t>
          </a:r>
          <a:endParaRPr lang="ru-RU" sz="2400" kern="1200" dirty="0"/>
        </a:p>
      </dsp:txBody>
      <dsp:txXfrm>
        <a:off x="3420926" y="2239826"/>
        <a:ext cx="2825967" cy="14129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1489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890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1473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91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2273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509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1587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676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4965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8233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582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7" descr="Рисунок5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851275"/>
            <a:ext cx="2019300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23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microsoft.com/office/2007/relationships/hdphoto" Target="../media/hdphoto4.wdp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3.jpeg"/><Relationship Id="rId7" Type="http://schemas.openxmlformats.org/officeDocument/2006/relationships/image" Target="../media/image8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microsoft.com/office/2007/relationships/hdphoto" Target="../media/hdphoto5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6060" y="260648"/>
            <a:ext cx="5688632" cy="31393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</a:t>
            </a:r>
          </a:p>
          <a:p>
            <a:pPr algn="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титулованной </a:t>
            </a:r>
          </a:p>
          <a:p>
            <a:pPr algn="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собаки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M:\Проект о выставочных собаках\Маргоша\image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19" y="388126"/>
            <a:ext cx="3378609" cy="6189818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66060" y="4797152"/>
            <a:ext cx="3539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Никишина Дарья, ученица 2б класса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МБОУ «СОШ №24»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241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:\Проект о выставочных собаках\Маргоша\image88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99" b="5174"/>
          <a:stretch/>
        </p:blipFill>
        <p:spPr bwMode="auto">
          <a:xfrm>
            <a:off x="107504" y="1145704"/>
            <a:ext cx="4036154" cy="45365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80861" y="1154553"/>
            <a:ext cx="4499992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Предки чихуахуа считались священными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1980" y="2564904"/>
            <a:ext cx="4572000" cy="13849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еобычное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название порода получила в честь мексиканского штата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Чиуауа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71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23083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lvl="0" indent="-285750" fontAlgn="base">
              <a:buFont typeface="Arial" pitchFamily="34" charset="0"/>
              <a:buChar char="•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Собачка породы чихуахуа небольшого размера: от 15 до 23 сантиметров. Весом от одного до двух (трех) килограммов;</a:t>
            </a:r>
          </a:p>
          <a:p>
            <a:pPr marL="285750" lvl="0" indent="-285750" fontAlgn="base">
              <a:buFont typeface="Arial" pitchFamily="34" charset="0"/>
              <a:buChar char="•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она очень чистоплотная и аккуратная;</a:t>
            </a:r>
          </a:p>
          <a:p>
            <a:pPr marL="285750" lvl="0" indent="-285750" fontAlgn="base">
              <a:buFont typeface="Arial" pitchFamily="34" charset="0"/>
              <a:buChar char="•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очень проворная, игривая и жизнерадостная;</a:t>
            </a:r>
          </a:p>
          <a:p>
            <a:pPr marL="285750" lvl="0" indent="-285750" fontAlgn="base">
              <a:buFont typeface="Arial" pitchFamily="34" charset="0"/>
              <a:buChar char="•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хороший охранник: звонко лает и может больно укусить;</a:t>
            </a:r>
          </a:p>
          <a:p>
            <a:pPr marL="285750" lvl="0" indent="-285750" fontAlgn="base">
              <a:buFont typeface="Arial" pitchFamily="34" charset="0"/>
              <a:buChar char="•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прекрасно чувствует настроение хозяина.</a:t>
            </a:r>
          </a:p>
        </p:txBody>
      </p:sp>
      <p:pic>
        <p:nvPicPr>
          <p:cNvPr id="5122" name="Picture 2" descr="M:\Проект о выставочных собаках\Маргоша\image2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028" t="14339" r="10366" b="8085"/>
          <a:stretch/>
        </p:blipFill>
        <p:spPr bwMode="auto">
          <a:xfrm>
            <a:off x="1644073" y="3241964"/>
            <a:ext cx="4378036" cy="32512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9167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51289"/>
            <a:ext cx="734481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Каким должен быть хозяин собаки?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M:\Проект о выставочных собаках\марго\111 (55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19"/>
            <a:ext cx="5204522" cy="34696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M:\Проект о выставочных собаках\марго\111 (5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406" r="20851" b="11871"/>
          <a:stretch/>
        </p:blipFill>
        <p:spPr bwMode="auto">
          <a:xfrm>
            <a:off x="5508104" y="908719"/>
            <a:ext cx="3225149" cy="34525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4941168"/>
            <a:ext cx="6840760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Вывод: владелец собаки должен быть ответственным, терпеливым, чутким, любящим, заботливым.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271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107943650"/>
              </p:ext>
            </p:extLst>
          </p:nvPr>
        </p:nvGraphicFramePr>
        <p:xfrm>
          <a:off x="1259632" y="1844824"/>
          <a:ext cx="6552728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M:\Проект о выставочных собаках\Маргоша\1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99" t="9286"/>
          <a:stretch/>
        </p:blipFill>
        <p:spPr bwMode="auto">
          <a:xfrm>
            <a:off x="107504" y="188640"/>
            <a:ext cx="3681721" cy="248223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rId8" action="ppaction://hlinksldjump" highlightClick="1"/>
          </p:cNvPr>
          <p:cNvSpPr/>
          <p:nvPr/>
        </p:nvSpPr>
        <p:spPr>
          <a:xfrm>
            <a:off x="0" y="6165304"/>
            <a:ext cx="755576" cy="68356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296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ibirskiybrend.ru/files/sib-brend/Image/ch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6251" b="73869"/>
          <a:stretch/>
        </p:blipFill>
        <p:spPr bwMode="auto">
          <a:xfrm>
            <a:off x="467544" y="4420008"/>
            <a:ext cx="2448271" cy="240406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19857"/>
            <a:ext cx="5184576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Стандарты породы чихуахуа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43077"/>
            <a:ext cx="9144000" cy="37856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Форма головы: в виде яблока.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Хвост: изогнутый, с полукруговой амплитудой. 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Туловище: 110-130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сантиметров.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Нос: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небольшой, слегка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приподнятый,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чаще черного цвета. </a:t>
            </a:r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Прикус: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прямой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 Глаза: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большие, отчетливые, но не на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выкате. 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7. Уши: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большие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прямостоящие. 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8. Грудная клетка: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отличается широтой и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глубиной. 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9. Ноги -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прямая линия, без каких-либо колебаний у лап. </a:t>
            </a:r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10. Масса тела: от 500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грамм до 3 килограмм.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11. Собака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должна вести по отношению к окружающим себя слишком агрессивно или застенчиво. </a:t>
            </a:r>
          </a:p>
        </p:txBody>
      </p:sp>
      <p:pic>
        <p:nvPicPr>
          <p:cNvPr id="2050" name="Picture 2" descr="M:\Проект о выставочных собаках\Маргоша\im88888age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00" t="6843" b="6788"/>
          <a:stretch/>
        </p:blipFill>
        <p:spPr bwMode="auto">
          <a:xfrm>
            <a:off x="3425281" y="4420008"/>
            <a:ext cx="3060199" cy="240406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532440" y="6237312"/>
            <a:ext cx="611560" cy="6004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635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5700471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base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ухаживать за собакой чихуахуа?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71800" y="83671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Чихуахуа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467" y="1916832"/>
            <a:ext cx="28803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длинношерстная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6797" y="1916831"/>
            <a:ext cx="28803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короткошерстная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3" y="3132030"/>
            <a:ext cx="381642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Вычёсывание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Купание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Подстригать ногти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339752" y="1421487"/>
            <a:ext cx="1368154" cy="351329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716018" y="1430158"/>
            <a:ext cx="1368150" cy="351329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164111" y="2425461"/>
            <a:ext cx="1872208" cy="643499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572000" y="2425461"/>
            <a:ext cx="1728192" cy="643499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M:\Проект о выставочных собаках\марго\111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80" t="32968" r="9729" b="10758"/>
          <a:stretch/>
        </p:blipFill>
        <p:spPr bwMode="auto">
          <a:xfrm>
            <a:off x="2364532" y="4213530"/>
            <a:ext cx="2474219" cy="236220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olcepaese.ru/d/76176/d/1339902_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223" y="4509120"/>
            <a:ext cx="2202524" cy="168860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упание и гигиена.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47" t="13768" r="51693" b="13803"/>
          <a:stretch/>
        </p:blipFill>
        <p:spPr bwMode="auto">
          <a:xfrm>
            <a:off x="108441" y="2769658"/>
            <a:ext cx="2055670" cy="28984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434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rina\Desktop\Маргоша\Untitled2.jpg"/>
          <p:cNvPicPr>
            <a:picLocks noChangeAspect="1" noChangeArrowheads="1"/>
          </p:cNvPicPr>
          <p:nvPr/>
        </p:nvPicPr>
        <p:blipFill>
          <a:blip r:embed="rId2" cstate="print"/>
          <a:srcRect l="64765"/>
          <a:stretch>
            <a:fillRect/>
          </a:stretch>
        </p:blipFill>
        <p:spPr bwMode="auto">
          <a:xfrm>
            <a:off x="2398401" y="2462223"/>
            <a:ext cx="1718320" cy="3657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Picture 3" descr="C:\Users\Irina\Desktop\Маргоша\Untitled4.jpg"/>
          <p:cNvPicPr>
            <a:picLocks noChangeAspect="1" noChangeArrowheads="1"/>
          </p:cNvPicPr>
          <p:nvPr/>
        </p:nvPicPr>
        <p:blipFill>
          <a:blip r:embed="rId3" cstate="print"/>
          <a:srcRect l="58859"/>
          <a:stretch>
            <a:fillRect/>
          </a:stretch>
        </p:blipFill>
        <p:spPr bwMode="auto">
          <a:xfrm>
            <a:off x="4309082" y="2455861"/>
            <a:ext cx="2006352" cy="3657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Picture 5" descr="C:\Users\Irina\Desktop\Маргоша\Untitled3.jpg"/>
          <p:cNvPicPr>
            <a:picLocks noChangeAspect="1" noChangeArrowheads="1"/>
          </p:cNvPicPr>
          <p:nvPr/>
        </p:nvPicPr>
        <p:blipFill>
          <a:blip r:embed="rId4" cstate="print"/>
          <a:srcRect l="61812"/>
          <a:stretch>
            <a:fillRect/>
          </a:stretch>
        </p:blipFill>
        <p:spPr bwMode="auto">
          <a:xfrm>
            <a:off x="236329" y="2462223"/>
            <a:ext cx="1862336" cy="3657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4" descr="C:\Users\Irina\Desktop\Маргоша\Untitled7.jpg"/>
          <p:cNvPicPr>
            <a:picLocks noChangeAspect="1" noChangeArrowheads="1"/>
          </p:cNvPicPr>
          <p:nvPr/>
        </p:nvPicPr>
        <p:blipFill>
          <a:blip r:embed="rId5" cstate="print"/>
          <a:srcRect l="51679" t="26375" b="14563"/>
          <a:stretch>
            <a:fillRect/>
          </a:stretch>
        </p:blipFill>
        <p:spPr bwMode="auto">
          <a:xfrm>
            <a:off x="6526088" y="1209175"/>
            <a:ext cx="2356520" cy="216024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TextBox 5"/>
          <p:cNvSpPr txBox="1"/>
          <p:nvPr/>
        </p:nvSpPr>
        <p:spPr>
          <a:xfrm>
            <a:off x="6948264" y="3390693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кожа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32" y="616530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подшёрсток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643" y="61436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шерсть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1009" y="188640"/>
            <a:ext cx="517470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Шерстный покров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3" descr="C:\Users\Irina\Desktop\Маргоша\P10407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6326" y="222526"/>
            <a:ext cx="3112310" cy="206676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24256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2373" y="22895"/>
            <a:ext cx="383202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Купание 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://dolcepaese.ru/d/76176/d/407b99b87f1824e5eae03b1ff4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2895"/>
            <a:ext cx="1224136" cy="14689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dolcepaese.ru/d/76176/d/2155555_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20" y="2415376"/>
            <a:ext cx="2928153" cy="2350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Купание и гигиена.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47" t="13768" r="51693" b="13803"/>
          <a:stretch/>
        </p:blipFill>
        <p:spPr bwMode="auto">
          <a:xfrm>
            <a:off x="107504" y="908720"/>
            <a:ext cx="2736304" cy="3858081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95" y="5085184"/>
            <a:ext cx="698477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/>
              </a:rPr>
              <a:t>Наносить шампунь на собаку из флакона не рекомендуется - надо сначала обязательно разбавить моющее средство водой и мыть собаку уже этим пенным раствором.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2" descr="5 помощников в уходе за собако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355" y="1628800"/>
            <a:ext cx="3190828" cy="21709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озврат 7">
            <a:hlinkClick r:id="rId6" action="ppaction://hlinksldjump" highlightClick="1"/>
          </p:cNvPr>
          <p:cNvSpPr/>
          <p:nvPr/>
        </p:nvSpPr>
        <p:spPr>
          <a:xfrm>
            <a:off x="8532440" y="6237312"/>
            <a:ext cx="611560" cy="6004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392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58423"/>
            <a:ext cx="6477000" cy="769441"/>
          </a:xfrm>
          <a:prstGeom prst="rect">
            <a:avLst/>
          </a:prstGeom>
          <a:scene3d>
            <a:camera prst="orthographicFront"/>
            <a:lightRig rig="flat" dir="tl">
              <a:rot lat="0" lon="0" rev="6600000"/>
            </a:lightRig>
          </a:scene3d>
          <a:sp3d>
            <a:bevelT w="165100" prst="coolSlant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Правильное питание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428041730"/>
              </p:ext>
            </p:extLst>
          </p:nvPr>
        </p:nvGraphicFramePr>
        <p:xfrm>
          <a:off x="415144" y="1340768"/>
          <a:ext cx="62484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4" y="5301208"/>
            <a:ext cx="6863680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Каким образом организм получает питательные вещества?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 происходит процесс пищеварения?</a:t>
            </a:r>
          </a:p>
        </p:txBody>
      </p:sp>
    </p:spTree>
    <p:extLst>
      <p:ext uri="{BB962C8B-B14F-4D97-AF65-F5344CB8AC3E}">
        <p14:creationId xmlns="" xmlns:p14="http://schemas.microsoft.com/office/powerpoint/2010/main" val="925443150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763000" cy="107721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Пищеварение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процесс расщепления пищи на составные части.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1752600"/>
            <a:ext cx="7620000" cy="58477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пища расщепляется в желудке?</a:t>
            </a:r>
          </a:p>
        </p:txBody>
      </p:sp>
      <p:pic>
        <p:nvPicPr>
          <p:cNvPr id="2050" name="Picture 2" descr="C:\Documents and Settings\Администратор\Мои документы\Проект Савелий\Фото\Опыт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649" y="2665859"/>
            <a:ext cx="2790951" cy="180937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051" name="Picture 3" descr="C:\Documents and Settings\Администратор\Мои документы\Проект Савелий\Фото\Опыт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664144"/>
            <a:ext cx="2690564" cy="18288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052" name="Picture 4" descr="C:\Documents and Settings\Администратор\Мои документы\Проект Савелий\Фото\Опыт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3537" y="2636912"/>
            <a:ext cx="2665663" cy="18288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" name="TextBox 6"/>
          <p:cNvSpPr txBox="1"/>
          <p:nvPr/>
        </p:nvSpPr>
        <p:spPr>
          <a:xfrm>
            <a:off x="152400" y="4953000"/>
            <a:ext cx="27432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1. Насыплем в каждую банку моющего средства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1852" y="4953000"/>
            <a:ext cx="26670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2. Наклеим на обе банки этикетки и нальем теплой воды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72200" y="4953000"/>
            <a:ext cx="26670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3. Положим в каждую банку очищенное крутое яйцо</a:t>
            </a:r>
          </a:p>
        </p:txBody>
      </p:sp>
    </p:spTree>
    <p:extLst>
      <p:ext uri="{BB962C8B-B14F-4D97-AF65-F5344CB8AC3E}">
        <p14:creationId xmlns="" xmlns:p14="http://schemas.microsoft.com/office/powerpoint/2010/main" val="3960283005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036496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Проблемный вопрос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породистая собака может стать победителем выставок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233" y="1340768"/>
            <a:ext cx="9001721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Гипотеза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если правильно ухаживать за породистой собакой и подготовить ее к выставке, то четвероногий друг сможет стать победителем.</a:t>
            </a:r>
          </a:p>
        </p:txBody>
      </p:sp>
      <p:pic>
        <p:nvPicPr>
          <p:cNvPr id="3074" name="Picture 2" descr="M:\Проект о выставочных собаках\Маргоша\ima5ge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75" t="17773" r="2546"/>
          <a:stretch/>
        </p:blipFill>
        <p:spPr bwMode="auto">
          <a:xfrm>
            <a:off x="317151" y="2708920"/>
            <a:ext cx="6505061" cy="40324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1837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Мои документы\Проект Савелий\Фото\Опыт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3886200" cy="259079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075" name="Picture 3" descr="C:\Documents and Settings\Администратор\Мои документы\Проект Савелий\Фото\Опыт 5..jpg"/>
          <p:cNvPicPr>
            <a:picLocks noChangeAspect="1" noChangeArrowheads="1"/>
          </p:cNvPicPr>
          <p:nvPr/>
        </p:nvPicPr>
        <p:blipFill>
          <a:blip r:embed="rId3" cstate="print"/>
          <a:srcRect l="8913" t="19550" r="13235"/>
          <a:stretch>
            <a:fillRect/>
          </a:stretch>
        </p:blipFill>
        <p:spPr bwMode="auto">
          <a:xfrm>
            <a:off x="4800600" y="381000"/>
            <a:ext cx="3886200" cy="259079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512" y="3789621"/>
            <a:ext cx="6696744" cy="2246769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Организм собаки тоже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вырабатывает ферменты. Они расщепляют пищу,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которая попадает внутрь и помогает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ее переваривать.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124200"/>
            <a:ext cx="38862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4. Яйцо осталось без изменений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24400" y="3124200"/>
            <a:ext cx="38862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5. Яйцо изменило свой вид</a:t>
            </a:r>
          </a:p>
        </p:txBody>
      </p:sp>
    </p:spTree>
    <p:extLst>
      <p:ext uri="{BB962C8B-B14F-4D97-AF65-F5344CB8AC3E}">
        <p14:creationId xmlns="" xmlns:p14="http://schemas.microsoft.com/office/powerpoint/2010/main" val="3037317049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4088" y="692696"/>
            <a:ext cx="3124200" cy="230832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пища передвигается внутри организма?</a:t>
            </a: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5067300" y="4005064"/>
            <a:ext cx="3962400" cy="2677656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Движение мяча внутри носка очень напоминает движение пищи внутри организма.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pic>
        <p:nvPicPr>
          <p:cNvPr id="5122" name="Picture 2" descr="M:\Проект о выставочных собаках\Маргоша\Маргоша\P10407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583" t="-220" r="24570" b="10413"/>
          <a:stretch/>
        </p:blipFill>
        <p:spPr bwMode="auto">
          <a:xfrm>
            <a:off x="394791" y="476672"/>
            <a:ext cx="4178477" cy="595498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7889720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4019" y="11415"/>
            <a:ext cx="8280920" cy="58477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выводятся отходы из организма?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201" y="781217"/>
            <a:ext cx="3048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1. Необходимы соль и сахарный песок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69788" y="808304"/>
            <a:ext cx="28956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2.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Смешаем немного соли и сахарного песка</a:t>
            </a:r>
          </a:p>
        </p:txBody>
      </p:sp>
      <p:pic>
        <p:nvPicPr>
          <p:cNvPr id="6146" name="Picture 2" descr="M:\Проект о выставочных собаках\Маргоша\Маргоша\P10407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26" t="9129" r="9356" b="17995"/>
          <a:stretch/>
        </p:blipFill>
        <p:spPr bwMode="auto">
          <a:xfrm>
            <a:off x="176063" y="1556792"/>
            <a:ext cx="2962275" cy="17246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M:\Проект о выставочных собаках\Маргоша\Маргоша\P10407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738" y="1582341"/>
            <a:ext cx="2620160" cy="16991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:\Проект о выставочных собаках\Маргоша\Маргоша\P104078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87" t="1" r="10748" b="27648"/>
          <a:stretch/>
        </p:blipFill>
        <p:spPr bwMode="auto">
          <a:xfrm>
            <a:off x="6745399" y="1561753"/>
            <a:ext cx="1944215" cy="25594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M:\Проект о выставочных собаках\Маргоша\Маргоша\P104078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256" r="22844"/>
          <a:stretch/>
        </p:blipFill>
        <p:spPr bwMode="auto">
          <a:xfrm>
            <a:off x="604019" y="4077072"/>
            <a:ext cx="2275212" cy="26553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372199" y="808304"/>
            <a:ext cx="2664297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Потрясем эту смесь в сите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369788" y="4365104"/>
            <a:ext cx="3564198" cy="2308324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 Почки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«просеивают» кровь так, что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собака теряет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ненужные, а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сохраняет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</a:rPr>
              <a:t>питательные вещества.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164" y="3367706"/>
            <a:ext cx="363217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Соль просыплется через сито, а сахарный песок останется</a:t>
            </a:r>
          </a:p>
        </p:txBody>
      </p:sp>
    </p:spTree>
    <p:extLst>
      <p:ext uri="{BB962C8B-B14F-4D97-AF65-F5344CB8AC3E}">
        <p14:creationId xmlns="" xmlns:p14="http://schemas.microsoft.com/office/powerpoint/2010/main" val="4063821694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304800"/>
            <a:ext cx="8458200" cy="2057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Питание, в результате которого удовлетворяются все потребности организма, называется</a:t>
            </a: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сбалансированным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877272"/>
            <a:ext cx="6132513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Собака здоровая, ухоженная, активная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170" name="Picture 2" descr="M:\Проект о выставочных собаках\Маргоша\image2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06" t="5653" r="10060" b="7528"/>
          <a:stretch/>
        </p:blipFill>
        <p:spPr bwMode="auto">
          <a:xfrm>
            <a:off x="1547664" y="2238721"/>
            <a:ext cx="4533900" cy="363855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532440" y="6237312"/>
            <a:ext cx="611560" cy="6004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0115758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979" y="99229"/>
            <a:ext cx="4479088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Содержание  собаки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6" descr="http://dolcepaese.ru/d/76176/d/1339903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024334" cy="20162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Статьи компании Зоосалон Шер-Ами - стрижка любимых собак и котов.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23527" y="1484784"/>
            <a:ext cx="1439031" cy="216024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Отзывы о товаре Hartz Total Oral Care Набор для чистки зубов собак и кошек с ванильно-мятным вкусом - Зоотовары.сом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958" r="28471"/>
          <a:stretch/>
        </p:blipFill>
        <p:spPr bwMode="auto">
          <a:xfrm>
            <a:off x="2051720" y="1628800"/>
            <a:ext cx="1080120" cy="247896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Лакомства для собак! вкусняшки - Страница 15 - Форум НАШИ ЙОРКИ И ИХ ДРУЗЬ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28800"/>
            <a:ext cx="1626390" cy="265533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M:\Проект о выставочных собаках\Маргоша\Маргоша\P104080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706" r="19603" b="19151"/>
          <a:stretch/>
        </p:blipFill>
        <p:spPr bwMode="auto">
          <a:xfrm>
            <a:off x="323528" y="4437111"/>
            <a:ext cx="2016224" cy="231839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Вакцинация щен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70507"/>
            <a:ext cx="2987120" cy="176986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возврат 9">
            <a:hlinkClick r:id="rId8" action="ppaction://hlinksldjump" highlightClick="1"/>
          </p:cNvPr>
          <p:cNvSpPr/>
          <p:nvPr/>
        </p:nvSpPr>
        <p:spPr>
          <a:xfrm>
            <a:off x="8532440" y="6237312"/>
            <a:ext cx="611560" cy="6004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998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084" y="188640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Регулярное посещение ветеринара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084" y="4365104"/>
            <a:ext cx="6892180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рач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наблюдает за развитием, здоровьем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питомца.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Мы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выполняем все рекомендации специалиста по уходу за Марго. </a:t>
            </a:r>
          </a:p>
        </p:txBody>
      </p:sp>
      <p:pic>
        <p:nvPicPr>
          <p:cNvPr id="5126" name="Picture 6" descr="http://bezformata.ru/content/Images/000/008/938/image89388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0" y="1052736"/>
            <a:ext cx="3888434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veterinardoma.ru/vetpasport/udalenie_zubnogo_kamny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751"/>
          <a:stretch/>
        </p:blipFill>
        <p:spPr bwMode="auto">
          <a:xfrm>
            <a:off x="4250363" y="954634"/>
            <a:ext cx="4716898" cy="28285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8532440" y="6237312"/>
            <a:ext cx="611560" cy="6004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106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2338"/>
            <a:ext cx="871296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правильно подготовить Чихуахуа к выставке?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64704"/>
            <a:ext cx="8928992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Выставочная стойка.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Брать щенка на руки.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Учили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раннего детства показывать зубы. 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Приучили нашего питомца к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ошейнику.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Посещаем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питомник, где дрессируются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собаки.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Поощрение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должно быть неотъемлемой частью дрессировки.</a:t>
            </a:r>
          </a:p>
        </p:txBody>
      </p:sp>
      <p:pic>
        <p:nvPicPr>
          <p:cNvPr id="4" name="Picture 3" descr="M:\Проект о выставочных собаках\марго\111 (1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6" y="2636912"/>
            <a:ext cx="2582732" cy="23184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M:\Проект о выставочных собаках\марго\DSC_0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36912"/>
            <a:ext cx="2826667" cy="187220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M:\Проект о выставочных собаках\марго\DSC_00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26" y="5040204"/>
            <a:ext cx="2565542" cy="16992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:\Проект о выставочных собаках\Маргоша\image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7" y="764704"/>
            <a:ext cx="1872209" cy="280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M:\Проект о выставочных собаках\марго\DSC_00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947302"/>
            <a:ext cx="2754659" cy="182450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M:\Проект о выставочных собаках\марго\111 (55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908" y="3933056"/>
            <a:ext cx="2935164" cy="19567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возврат 9">
            <a:hlinkClick r:id="rId8" action="ppaction://hlinksldjump" highlightClick="1"/>
          </p:cNvPr>
          <p:cNvSpPr/>
          <p:nvPr/>
        </p:nvSpPr>
        <p:spPr>
          <a:xfrm>
            <a:off x="8532440" y="6237312"/>
            <a:ext cx="611560" cy="60045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746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8124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M:\Проект о выставочных собаках\марго\111 (1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0132"/>
            <a:ext cx="2592287" cy="38884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82243"/>
            <a:ext cx="6048672" cy="34163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Юный Чемпион России</a:t>
            </a:r>
          </a:p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Чемпион России</a:t>
            </a:r>
          </a:p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Чемпион Российской Кинологической Федерации</a:t>
            </a:r>
          </a:p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Чемпион РФ Любительского Собаководства</a:t>
            </a:r>
          </a:p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Лучший представитель породы</a:t>
            </a:r>
          </a:p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Кандидат в Чемпионы России по красоте</a:t>
            </a:r>
          </a:p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Кандидат в Интернациональные Чемпионы красоты</a:t>
            </a:r>
          </a:p>
          <a:p>
            <a:pPr lvl="2" fontAlgn="base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BIS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1 Лучшая собака выставки</a:t>
            </a:r>
          </a:p>
          <a:p>
            <a:pPr lvl="2" fontAlgn="base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BIS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2</a:t>
            </a:r>
          </a:p>
          <a:p>
            <a:pPr lvl="2" fontAlgn="base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BIS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3 Лучший в группе 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FCI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2" fontAlgn="base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Неоднократный победитель 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BIG – 1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373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56984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Квиллинг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искусство изготовления плоских или объемных композиций из скрученных в спиральки длинных и узких полосок бумаги.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194" name="Picture 2" descr="квиллинг фото - Схем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84784"/>
            <a:ext cx="2376264" cy="245344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виллинг - К чему снится с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86" y="1507857"/>
            <a:ext cx="2860898" cy="214567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виллинг - фоторамка-15 &quot; Поиск мастер классов, поделок своими руками и рукоделия на SearchMasterclass.Net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31" r="3868" b="3128"/>
          <a:stretch/>
        </p:blipFill>
        <p:spPr bwMode="auto">
          <a:xfrm>
            <a:off x="127125" y="2060848"/>
            <a:ext cx="3013781" cy="292417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ИРУШКА - &quot;квиллинг.. еще цветочек на монитор.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19" r="4338"/>
          <a:stretch/>
        </p:blipFill>
        <p:spPr bwMode="auto">
          <a:xfrm>
            <a:off x="3267794" y="3938226"/>
            <a:ext cx="3190875" cy="265188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14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7205" y="15359"/>
            <a:ext cx="581800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выполнения </a:t>
            </a: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картины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M:\Проект о выставочных собаках\квиллинг этапы работы\P1040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180" r="1779" b="11008"/>
          <a:stretch/>
        </p:blipFill>
        <p:spPr bwMode="auto">
          <a:xfrm>
            <a:off x="805122" y="600134"/>
            <a:ext cx="3334830" cy="21647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5122" y="2852936"/>
            <a:ext cx="333483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Приготовить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необходимые инструменты и материалы для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поделки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79" y="3063443"/>
            <a:ext cx="2909277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Выполнить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эскиз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картины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337" y="6093296"/>
            <a:ext cx="694889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Ролл представляет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собой туго скрученную спираль из бумажной полосы. </a:t>
            </a:r>
          </a:p>
        </p:txBody>
      </p:sp>
      <p:pic>
        <p:nvPicPr>
          <p:cNvPr id="9219" name="Picture 3" descr="M:\Проект о выставочных собаках\квиллинг этапы работы\P104087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901" r="24278" b="19867"/>
          <a:stretch/>
        </p:blipFill>
        <p:spPr bwMode="auto">
          <a:xfrm>
            <a:off x="323849" y="3886547"/>
            <a:ext cx="2155138" cy="213080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M:\Проект о выставочных собаках\квиллинг этапы работы\P10408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61" r="23731" b="25821"/>
          <a:stretch/>
        </p:blipFill>
        <p:spPr bwMode="auto">
          <a:xfrm>
            <a:off x="2627784" y="3886547"/>
            <a:ext cx="2183748" cy="213395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M:\Проект о выставочных собаках\квиллинг этапы работы\P104088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355" r="25859" b="37176"/>
          <a:stretch/>
        </p:blipFill>
        <p:spPr bwMode="auto">
          <a:xfrm>
            <a:off x="5076056" y="3886547"/>
            <a:ext cx="2083178" cy="21308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:\Проект о выставочных собаках\P104090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135" b="8315"/>
          <a:stretch/>
        </p:blipFill>
        <p:spPr bwMode="auto">
          <a:xfrm>
            <a:off x="5860209" y="600134"/>
            <a:ext cx="1773015" cy="22574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0742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:\Проект о выставочных собаках\Маргоша\image4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764" t="23113" r="23448" b="3351"/>
          <a:stretch/>
        </p:blipFill>
        <p:spPr bwMode="auto">
          <a:xfrm>
            <a:off x="971600" y="463842"/>
            <a:ext cx="3240360" cy="607984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49890"/>
            <a:ext cx="554754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Марго –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титулованная собака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26" y="6312857"/>
            <a:ext cx="47450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обедитель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многих выставок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95936" y="2204864"/>
            <a:ext cx="4771357" cy="1569660"/>
          </a:xfrm>
          <a:prstGeom prst="rect">
            <a:avLst/>
          </a:prstGeom>
          <a:scene3d>
            <a:camera prst="isometricOffAxis2Lef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Описание:</a:t>
            </a:r>
          </a:p>
          <a:p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орода – чихуахуа</a:t>
            </a:r>
          </a:p>
          <a:p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 – чёрно-белый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подпалый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арактер – игривая, весёлая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313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11153" y="6478786"/>
            <a:ext cx="295232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6. Картина готова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3337" y="2852936"/>
            <a:ext cx="45720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just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Из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базовых и свободных роллов можно получить всевозможные элементы различной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 descr="M:\Проект о выставочных собаках\квиллинг этапы работы\P104088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783" t="20572" r="3753" b="19119"/>
          <a:stretch/>
        </p:blipFill>
        <p:spPr bwMode="auto">
          <a:xfrm>
            <a:off x="103337" y="244468"/>
            <a:ext cx="4572000" cy="24263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2852936"/>
            <a:ext cx="413995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5. Соседние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элементы наклеиваются на основание так, чтобы соприкоснулись их боковые стороны. </a:t>
            </a:r>
          </a:p>
        </p:txBody>
      </p:sp>
      <p:pic>
        <p:nvPicPr>
          <p:cNvPr id="10243" name="Picture 3" descr="M:\Проект о выставочных собаках\Маргоша\Маргоша\IMG_23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010"/>
          <a:stretch/>
        </p:blipFill>
        <p:spPr bwMode="auto">
          <a:xfrm>
            <a:off x="5004048" y="244468"/>
            <a:ext cx="3718865" cy="24263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:\Проект о выставочных собаках\Маргоша\Маргоша\P10408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112" r="10524"/>
          <a:stretch/>
        </p:blipFill>
        <p:spPr bwMode="auto">
          <a:xfrm>
            <a:off x="3903910" y="3862897"/>
            <a:ext cx="2952327" cy="253417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M:\Проект о выставочных собаках\Маргоша\Маргоша\P10408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89027"/>
            <a:ext cx="2016224" cy="303619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38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75886"/>
            <a:ext cx="90010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Выдвинутая гипотеза: если правильно ухаживать за породистой собакой и подготовить ее к выставке, то четвероногий друг сможет стать победителем, подтвердилась. </a:t>
            </a:r>
          </a:p>
        </p:txBody>
      </p:sp>
      <p:pic>
        <p:nvPicPr>
          <p:cNvPr id="11267" name="Picture 3" descr="M:\Проект о выставочных собаках\Маргоша\image7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09"/>
          <a:stretch/>
        </p:blipFill>
        <p:spPr bwMode="auto">
          <a:xfrm>
            <a:off x="3239852" y="1679662"/>
            <a:ext cx="2592288" cy="442586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308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928992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0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Цель:</a:t>
            </a:r>
            <a:r>
              <a:rPr lang="ru-RU" sz="3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изучить </a:t>
            </a:r>
            <a:r>
              <a:rPr lang="ru-RU" sz="3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правила </a:t>
            </a:r>
            <a:r>
              <a:rPr lang="ru-RU" sz="3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ухода за породистой собакой, которая может участвовать в различных выставках.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556792"/>
            <a:ext cx="6912768" cy="44012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Задачи: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just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  <a:r>
              <a:rPr lang="ru-RU" sz="2000" dirty="0" smtClean="0"/>
              <a:t>выяснить</a:t>
            </a:r>
            <a:r>
              <a:rPr lang="ru-RU" sz="2000" dirty="0"/>
              <a:t>: все ли породистые собаки могут участвовать в выставках;</a:t>
            </a:r>
          </a:p>
          <a:p>
            <a:pPr lvl="0" algn="just"/>
            <a:r>
              <a:rPr lang="ru-RU" sz="2000" dirty="0" smtClean="0"/>
              <a:t>2.узнать </a:t>
            </a:r>
            <a:r>
              <a:rPr lang="ru-RU" sz="2000" dirty="0"/>
              <a:t>о породе чихуахуа;</a:t>
            </a:r>
          </a:p>
          <a:p>
            <a:pPr lvl="0" algn="just"/>
            <a:r>
              <a:rPr lang="ru-RU" sz="2000" dirty="0" smtClean="0"/>
              <a:t>3.изучить </a:t>
            </a:r>
            <a:r>
              <a:rPr lang="ru-RU" sz="2000" dirty="0"/>
              <a:t>правила ухода за породистой собакой чихуахуа, которая в дальнейшем может участвовать в различных выставках;</a:t>
            </a:r>
          </a:p>
          <a:p>
            <a:pPr lvl="0" algn="just"/>
            <a:r>
              <a:rPr lang="ru-RU" sz="2000" dirty="0" smtClean="0"/>
              <a:t>4.провести </a:t>
            </a:r>
            <a:r>
              <a:rPr lang="ru-RU" sz="2000" dirty="0"/>
              <a:t>опыты и наблюдения, которые помогут изучить правильность кормления и процесс пищеварения собаки;</a:t>
            </a:r>
          </a:p>
          <a:p>
            <a:pPr lvl="0" algn="just"/>
            <a:r>
              <a:rPr lang="ru-RU" sz="2000" dirty="0" smtClean="0"/>
              <a:t>5.изготовить </a:t>
            </a:r>
            <a:r>
              <a:rPr lang="ru-RU" sz="2000" dirty="0"/>
              <a:t>памятки по уходу за выставочной собакой чихуахуа;</a:t>
            </a:r>
          </a:p>
          <a:p>
            <a:pPr lvl="0" algn="just"/>
            <a:r>
              <a:rPr lang="ru-RU" sz="2000" dirty="0" smtClean="0"/>
              <a:t>6.создать </a:t>
            </a:r>
            <a:r>
              <a:rPr lang="ru-RU" sz="2000" dirty="0"/>
              <a:t>иллюстрированный альбом выполнения картины «Моя любимая собачка» в технике «</a:t>
            </a:r>
            <a:r>
              <a:rPr lang="ru-RU" sz="2000" dirty="0" err="1"/>
              <a:t>квиллинг</a:t>
            </a:r>
            <a:r>
              <a:rPr lang="ru-RU" sz="2000" dirty="0"/>
              <a:t>».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27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8229"/>
            <a:ext cx="8928992" cy="526297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 работы над </a:t>
            </a:r>
            <a:r>
              <a:rPr lang="ru-RU" sz="2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проектом: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0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- изучить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понятия «Породистая собака», «Выставка собак», «Порода собаки чихуахуа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»;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lvl="0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- узнать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, как нужно ухаживать за породистой собакой и подготовить её к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выставке;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lvl="0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- провести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опыты и сделать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выводы;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lvl="0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- изготовить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памятки по уходу за выставочной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собакой;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lvl="0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- создать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иллюстрированный альбом выполнения картины «Моя любимая собачка» в технике «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квиллинг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»;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lvl="0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- провести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опрос среди своих одноклассников.</a:t>
            </a:r>
          </a:p>
          <a:p>
            <a:pPr lvl="0"/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756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7"/>
            <a:ext cx="7272808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означает выражение «породистая собака»?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980728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Породистая собака 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83968" y="1950978"/>
            <a:ext cx="5688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достоверность данных о её предках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1708" y="2804457"/>
            <a:ext cx="1587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Внешность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51820" y="2804457"/>
            <a:ext cx="2736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Способность к определённым видам деятельности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0808" y="2780928"/>
            <a:ext cx="2592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Характерные особенности в поведении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4535996" y="1565503"/>
            <a:ext cx="216024" cy="423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995936" y="2424741"/>
            <a:ext cx="216024" cy="423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2714243">
            <a:off x="1772791" y="2326707"/>
            <a:ext cx="240879" cy="6194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448847">
            <a:off x="6570812" y="2346279"/>
            <a:ext cx="240879" cy="6194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25769" y="4758213"/>
            <a:ext cx="43514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Родословная собаки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5916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65" y="116632"/>
            <a:ext cx="9036496" cy="23083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Опрос: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Какие породы собак знаете?</a:t>
            </a:r>
          </a:p>
          <a:p>
            <a:pPr lvl="0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нужно ухаживать за собакой?</a:t>
            </a:r>
          </a:p>
          <a:p>
            <a:pPr lvl="0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Какие собаки могут участвовать в выставках?</a:t>
            </a:r>
          </a:p>
          <a:p>
            <a:pPr lvl="0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каким параметрам выбирают лучшую собаку и наделяют её титулом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65" y="3193001"/>
            <a:ext cx="7056784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Породы собак: пудель, овчарка, чихуахуа, боксёр, бульдог, болонка, терьер.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Купание, прогулки, кормление.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601" y="4581128"/>
            <a:ext cx="7056784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Дети затруднились ответить на вопросы о выставках собак.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065" y="2546670"/>
            <a:ext cx="37804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Результаты: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298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61" y="4365104"/>
            <a:ext cx="6912768" cy="206210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Выставка – это отбор лучших собак, как по внешнему виду, так и по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показу. Судья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наделяет титулом, давая конкретные оценки.</a:t>
            </a:r>
          </a:p>
        </p:txBody>
      </p:sp>
      <p:pic>
        <p:nvPicPr>
          <p:cNvPr id="6146" name="Picture 2" descr="M:\Проект о выставочных собаках\Маргоша\image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65" b="11754"/>
          <a:stretch/>
        </p:blipFill>
        <p:spPr bwMode="auto">
          <a:xfrm>
            <a:off x="755576" y="188639"/>
            <a:ext cx="5623951" cy="402254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037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424936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может ли моя собака участвовать в выставках?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1351727"/>
            <a:ext cx="1656184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 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1393195"/>
            <a:ext cx="1656184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Нет 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716016" y="692696"/>
            <a:ext cx="1080120" cy="57606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555776" y="692696"/>
            <a:ext cx="1152128" cy="57606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55975" y="2453153"/>
            <a:ext cx="1844799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Королевский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двортерьер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31024" y="2450539"/>
            <a:ext cx="2736304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Есть дисквалифицирующие признаки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496" y="2502825"/>
            <a:ext cx="216024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Щенячья карта,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родословная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3332608"/>
            <a:ext cx="2736304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Нет дисквалифицирующих признаков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1115616" y="1921188"/>
            <a:ext cx="1152128" cy="57606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851845" y="1930106"/>
            <a:ext cx="0" cy="128060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076056" y="1921188"/>
            <a:ext cx="845444" cy="42769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830926" y="1931540"/>
            <a:ext cx="765410" cy="42769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496" y="5541039"/>
            <a:ext cx="6984776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Вывод: наш питомец имеет все необходимые документы для участия в выставках собак, у него отличная родословная.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347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1144</TotalTime>
  <Words>1048</Words>
  <Application>Microsoft Office PowerPoint</Application>
  <PresentationFormat>Экран (4:3)</PresentationFormat>
  <Paragraphs>151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Презентация1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Irina</cp:lastModifiedBy>
  <cp:revision>83</cp:revision>
  <dcterms:created xsi:type="dcterms:W3CDTF">2015-02-19T09:32:07Z</dcterms:created>
  <dcterms:modified xsi:type="dcterms:W3CDTF">2015-03-25T07:33:51Z</dcterms:modified>
</cp:coreProperties>
</file>